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sldIdLst>
    <p:sldId id="278" r:id="rId5"/>
    <p:sldId id="276" r:id="rId6"/>
    <p:sldId id="300" r:id="rId7"/>
    <p:sldId id="284" r:id="rId8"/>
    <p:sldId id="303" r:id="rId9"/>
    <p:sldId id="283" r:id="rId10"/>
    <p:sldId id="282" r:id="rId11"/>
    <p:sldId id="307" r:id="rId12"/>
    <p:sldId id="306" r:id="rId13"/>
    <p:sldId id="308" r:id="rId14"/>
    <p:sldId id="285" r:id="rId15"/>
    <p:sldId id="301" r:id="rId16"/>
    <p:sldId id="304" r:id="rId17"/>
    <p:sldId id="312" r:id="rId18"/>
    <p:sldId id="29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B8B6"/>
    <a:srgbClr val="E20000"/>
    <a:srgbClr val="B1B9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FA44DA-4864-4EDE-923C-9578C5279DFE}" v="1" dt="2025-10-06T17:18:05.529"/>
    <p1510:client id="{49D0018A-84B1-C110-B5D4-257FCFB18C1E}" v="11" dt="2025-10-06T15:31:03.8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sv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png"/><Relationship Id="rId14" Type="http://schemas.openxmlformats.org/officeDocument/2006/relationships/image" Target="../media/image39.svg"/></Relationships>
</file>

<file path=ppt/diagrams/_rels/drawing3.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sv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png"/><Relationship Id="rId14" Type="http://schemas.openxmlformats.org/officeDocument/2006/relationships/image" Target="../media/image39.sv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0365B4-3EBF-47F7-A231-371A20FE6405}" type="doc">
      <dgm:prSet loTypeId="urn:microsoft.com/office/officeart/2005/8/layout/gear1" loCatId="cycle" qsTypeId="urn:microsoft.com/office/officeart/2005/8/quickstyle/simple1" qsCatId="simple" csTypeId="urn:microsoft.com/office/officeart/2005/8/colors/accent0_1" csCatId="mainScheme" phldr="1"/>
      <dgm:spPr/>
      <dgm:t>
        <a:bodyPr/>
        <a:lstStyle/>
        <a:p>
          <a:endParaRPr lang="en-US"/>
        </a:p>
      </dgm:t>
    </dgm:pt>
    <dgm:pt modelId="{24FED376-2F92-44B5-9EE3-CFB306D02A2F}">
      <dgm:prSet phldrT="[Text]" custT="1"/>
      <dgm:spPr/>
      <dgm:t>
        <a:bodyPr/>
        <a:lstStyle/>
        <a:p>
          <a:r>
            <a:rPr lang="en-US" sz="1050"/>
            <a:t>Career Pathways</a:t>
          </a:r>
        </a:p>
      </dgm:t>
    </dgm:pt>
    <dgm:pt modelId="{74F4D598-1D4C-47B2-A1AA-73D28298DC07}" type="parTrans" cxnId="{936DC77A-1B8E-47EE-8F1F-84CC6346FC37}">
      <dgm:prSet/>
      <dgm:spPr/>
      <dgm:t>
        <a:bodyPr/>
        <a:lstStyle/>
        <a:p>
          <a:endParaRPr lang="en-US"/>
        </a:p>
      </dgm:t>
    </dgm:pt>
    <dgm:pt modelId="{6A13AE4E-EF61-4D42-90BF-05A710B1A1F9}" type="sibTrans" cxnId="{936DC77A-1B8E-47EE-8F1F-84CC6346FC37}">
      <dgm:prSet/>
      <dgm:spPr>
        <a:scene3d>
          <a:camera prst="orthographicFront">
            <a:rot lat="9000000" lon="0" rev="0"/>
          </a:camera>
          <a:lightRig rig="threePt" dir="t"/>
        </a:scene3d>
      </dgm:spPr>
      <dgm:t>
        <a:bodyPr/>
        <a:lstStyle/>
        <a:p>
          <a:endParaRPr lang="en-US"/>
        </a:p>
      </dgm:t>
    </dgm:pt>
    <dgm:pt modelId="{687A680F-30F8-4029-9D6E-07190399110D}">
      <dgm:prSet phldrT="[Text]" custT="1"/>
      <dgm:spPr/>
      <dgm:t>
        <a:bodyPr/>
        <a:lstStyle/>
        <a:p>
          <a:r>
            <a:rPr lang="en-US" sz="1100"/>
            <a:t>Talent Pipeline</a:t>
          </a:r>
        </a:p>
      </dgm:t>
    </dgm:pt>
    <dgm:pt modelId="{FB267C9C-1128-40B7-B87E-0167ED9BBB57}" type="parTrans" cxnId="{4A23B3C8-159A-4DAD-A6F7-D0D9CDD80F11}">
      <dgm:prSet/>
      <dgm:spPr/>
      <dgm:t>
        <a:bodyPr/>
        <a:lstStyle/>
        <a:p>
          <a:endParaRPr lang="en-US"/>
        </a:p>
      </dgm:t>
    </dgm:pt>
    <dgm:pt modelId="{D62C4B43-C197-4877-A935-F31AFB6556A8}" type="sibTrans" cxnId="{4A23B3C8-159A-4DAD-A6F7-D0D9CDD80F11}">
      <dgm:prSet/>
      <dgm:spPr/>
      <dgm:t>
        <a:bodyPr/>
        <a:lstStyle/>
        <a:p>
          <a:endParaRPr lang="en-US"/>
        </a:p>
      </dgm:t>
    </dgm:pt>
    <dgm:pt modelId="{E5516ABD-458C-4303-AEC1-99F52AFEB56A}">
      <dgm:prSet custT="1"/>
      <dgm:spPr/>
      <dgm:t>
        <a:bodyPr/>
        <a:lstStyle/>
        <a:p>
          <a:r>
            <a:rPr lang="en-US" sz="1100"/>
            <a:t>Career Coaching</a:t>
          </a:r>
        </a:p>
        <a:p>
          <a:r>
            <a:rPr lang="en-US" sz="1100"/>
            <a:t>Individual Employment Plan</a:t>
          </a:r>
        </a:p>
        <a:p>
          <a:r>
            <a:rPr lang="en-US" sz="1100"/>
            <a:t>Training</a:t>
          </a:r>
        </a:p>
        <a:p>
          <a:r>
            <a:rPr lang="en-US" sz="1100"/>
            <a:t>Job Search</a:t>
          </a:r>
        </a:p>
      </dgm:t>
    </dgm:pt>
    <dgm:pt modelId="{1920A27B-FFA9-4688-8D32-2A149FE92E6D}" type="parTrans" cxnId="{34F3AC36-2605-46D7-9254-835281A3C5E9}">
      <dgm:prSet/>
      <dgm:spPr/>
      <dgm:t>
        <a:bodyPr/>
        <a:lstStyle/>
        <a:p>
          <a:endParaRPr lang="en-US"/>
        </a:p>
      </dgm:t>
    </dgm:pt>
    <dgm:pt modelId="{BE4646B2-C9EE-44E8-B4C4-92DB7A41D74C}" type="sibTrans" cxnId="{34F3AC36-2605-46D7-9254-835281A3C5E9}">
      <dgm:prSet/>
      <dgm:spPr/>
      <dgm:t>
        <a:bodyPr/>
        <a:lstStyle/>
        <a:p>
          <a:endParaRPr lang="en-US"/>
        </a:p>
      </dgm:t>
    </dgm:pt>
    <dgm:pt modelId="{6ACEC1D5-EE5E-4F59-994F-E6BEDBA27DC6}" type="pres">
      <dgm:prSet presAssocID="{920365B4-3EBF-47F7-A231-371A20FE6405}" presName="composite" presStyleCnt="0">
        <dgm:presLayoutVars>
          <dgm:chMax val="3"/>
          <dgm:animLvl val="lvl"/>
          <dgm:resizeHandles val="exact"/>
        </dgm:presLayoutVars>
      </dgm:prSet>
      <dgm:spPr/>
    </dgm:pt>
    <dgm:pt modelId="{DB86536B-3D2D-4872-A219-2972BB92F724}" type="pres">
      <dgm:prSet presAssocID="{E5516ABD-458C-4303-AEC1-99F52AFEB56A}" presName="gear1" presStyleLbl="node1" presStyleIdx="0" presStyleCnt="3" custAng="0" custLinFactNeighborX="-16577" custLinFactNeighborY="18269">
        <dgm:presLayoutVars>
          <dgm:chMax val="1"/>
          <dgm:bulletEnabled val="1"/>
        </dgm:presLayoutVars>
      </dgm:prSet>
      <dgm:spPr/>
    </dgm:pt>
    <dgm:pt modelId="{F7412B14-65EF-4788-8804-58CD047705D4}" type="pres">
      <dgm:prSet presAssocID="{E5516ABD-458C-4303-AEC1-99F52AFEB56A}" presName="gear1srcNode" presStyleLbl="node1" presStyleIdx="0" presStyleCnt="3"/>
      <dgm:spPr/>
    </dgm:pt>
    <dgm:pt modelId="{C70A36B5-B302-48E9-B149-C7F2F80F3586}" type="pres">
      <dgm:prSet presAssocID="{E5516ABD-458C-4303-AEC1-99F52AFEB56A}" presName="gear1dstNode" presStyleLbl="node1" presStyleIdx="0" presStyleCnt="3"/>
      <dgm:spPr/>
    </dgm:pt>
    <dgm:pt modelId="{88C5D374-6ED8-413D-BD2D-72D8B647D6CB}" type="pres">
      <dgm:prSet presAssocID="{24FED376-2F92-44B5-9EE3-CFB306D02A2F}" presName="gear2" presStyleLbl="node1" presStyleIdx="1" presStyleCnt="3" custLinFactNeighborX="-39222" custLinFactNeighborY="61655">
        <dgm:presLayoutVars>
          <dgm:chMax val="1"/>
          <dgm:bulletEnabled val="1"/>
        </dgm:presLayoutVars>
      </dgm:prSet>
      <dgm:spPr/>
    </dgm:pt>
    <dgm:pt modelId="{988D4FD3-CC22-4CE7-B290-7AC5506F7F14}" type="pres">
      <dgm:prSet presAssocID="{24FED376-2F92-44B5-9EE3-CFB306D02A2F}" presName="gear2srcNode" presStyleLbl="node1" presStyleIdx="1" presStyleCnt="3"/>
      <dgm:spPr/>
    </dgm:pt>
    <dgm:pt modelId="{2872913E-FF7F-4246-9EFF-AC1C617B9A06}" type="pres">
      <dgm:prSet presAssocID="{24FED376-2F92-44B5-9EE3-CFB306D02A2F}" presName="gear2dstNode" presStyleLbl="node1" presStyleIdx="1" presStyleCnt="3"/>
      <dgm:spPr/>
    </dgm:pt>
    <dgm:pt modelId="{DDB2B6D7-7D8B-4E90-988A-4B964F680269}" type="pres">
      <dgm:prSet presAssocID="{687A680F-30F8-4029-9D6E-07190399110D}" presName="gear3" presStyleLbl="node1" presStyleIdx="2" presStyleCnt="3" custLinFactNeighborX="-64583" custLinFactNeighborY="36290"/>
      <dgm:spPr/>
    </dgm:pt>
    <dgm:pt modelId="{99C5198F-9BFF-4930-B213-AF26A82B8F53}" type="pres">
      <dgm:prSet presAssocID="{687A680F-30F8-4029-9D6E-07190399110D}" presName="gear3tx" presStyleLbl="node1" presStyleIdx="2" presStyleCnt="3">
        <dgm:presLayoutVars>
          <dgm:chMax val="1"/>
          <dgm:bulletEnabled val="1"/>
        </dgm:presLayoutVars>
      </dgm:prSet>
      <dgm:spPr/>
    </dgm:pt>
    <dgm:pt modelId="{2F6EB31A-E2D2-4758-AE6C-40A7E1FB9D63}" type="pres">
      <dgm:prSet presAssocID="{687A680F-30F8-4029-9D6E-07190399110D}" presName="gear3srcNode" presStyleLbl="node1" presStyleIdx="2" presStyleCnt="3"/>
      <dgm:spPr/>
    </dgm:pt>
    <dgm:pt modelId="{DC1F3EF2-A93F-4BCD-88E4-3F45BC164C3B}" type="pres">
      <dgm:prSet presAssocID="{687A680F-30F8-4029-9D6E-07190399110D}" presName="gear3dstNode" presStyleLbl="node1" presStyleIdx="2" presStyleCnt="3"/>
      <dgm:spPr/>
    </dgm:pt>
    <dgm:pt modelId="{49A0CFC6-15C0-4503-98C3-D3DFEFF782E2}" type="pres">
      <dgm:prSet presAssocID="{BE4646B2-C9EE-44E8-B4C4-92DB7A41D74C}" presName="connector1" presStyleLbl="sibTrans2D1" presStyleIdx="0" presStyleCnt="3" custAng="6765621" custLinFactNeighborX="-17322" custLinFactNeighborY="18539"/>
      <dgm:spPr/>
    </dgm:pt>
    <dgm:pt modelId="{7CB3DDEB-5E11-4FCB-A566-84D4E3F3CD48}" type="pres">
      <dgm:prSet presAssocID="{6A13AE4E-EF61-4D42-90BF-05A710B1A1F9}" presName="connector2" presStyleLbl="sibTrans2D1" presStyleIdx="1" presStyleCnt="3" custAng="16200000" custLinFactNeighborX="-11566" custLinFactNeighborY="-86392"/>
      <dgm:spPr/>
    </dgm:pt>
    <dgm:pt modelId="{0FCC58CE-FCB7-4695-9E64-B1C7BFE8303E}" type="pres">
      <dgm:prSet presAssocID="{D62C4B43-C197-4877-A935-F31AFB6556A8}" presName="connector3" presStyleLbl="sibTrans2D1" presStyleIdx="2" presStyleCnt="3" custLinFactNeighborX="-61942" custLinFactNeighborY="95989"/>
      <dgm:spPr/>
    </dgm:pt>
  </dgm:ptLst>
  <dgm:cxnLst>
    <dgm:cxn modelId="{7C21BB08-67E0-E246-856F-414D3BD04AAC}" type="presOf" srcId="{687A680F-30F8-4029-9D6E-07190399110D}" destId="{99C5198F-9BFF-4930-B213-AF26A82B8F53}" srcOrd="1" destOrd="0" presId="urn:microsoft.com/office/officeart/2005/8/layout/gear1"/>
    <dgm:cxn modelId="{C027BC0F-2D90-9A46-A7F6-2FA4E4962B6F}" type="presOf" srcId="{E5516ABD-458C-4303-AEC1-99F52AFEB56A}" destId="{F7412B14-65EF-4788-8804-58CD047705D4}" srcOrd="1" destOrd="0" presId="urn:microsoft.com/office/officeart/2005/8/layout/gear1"/>
    <dgm:cxn modelId="{480ABA24-8F99-A34A-97BF-B0C4AE9F2F4B}" type="presOf" srcId="{6A13AE4E-EF61-4D42-90BF-05A710B1A1F9}" destId="{7CB3DDEB-5E11-4FCB-A566-84D4E3F3CD48}" srcOrd="0" destOrd="0" presId="urn:microsoft.com/office/officeart/2005/8/layout/gear1"/>
    <dgm:cxn modelId="{34F3AC36-2605-46D7-9254-835281A3C5E9}" srcId="{920365B4-3EBF-47F7-A231-371A20FE6405}" destId="{E5516ABD-458C-4303-AEC1-99F52AFEB56A}" srcOrd="0" destOrd="0" parTransId="{1920A27B-FFA9-4688-8D32-2A149FE92E6D}" sibTransId="{BE4646B2-C9EE-44E8-B4C4-92DB7A41D74C}"/>
    <dgm:cxn modelId="{91AF116A-1ED8-9D43-93DD-DDB7741ABD92}" type="presOf" srcId="{D62C4B43-C197-4877-A935-F31AFB6556A8}" destId="{0FCC58CE-FCB7-4695-9E64-B1C7BFE8303E}" srcOrd="0" destOrd="0" presId="urn:microsoft.com/office/officeart/2005/8/layout/gear1"/>
    <dgm:cxn modelId="{6C557777-C041-0442-9644-6B87930E6B7F}" type="presOf" srcId="{687A680F-30F8-4029-9D6E-07190399110D}" destId="{DC1F3EF2-A93F-4BCD-88E4-3F45BC164C3B}" srcOrd="3" destOrd="0" presId="urn:microsoft.com/office/officeart/2005/8/layout/gear1"/>
    <dgm:cxn modelId="{936DC77A-1B8E-47EE-8F1F-84CC6346FC37}" srcId="{920365B4-3EBF-47F7-A231-371A20FE6405}" destId="{24FED376-2F92-44B5-9EE3-CFB306D02A2F}" srcOrd="1" destOrd="0" parTransId="{74F4D598-1D4C-47B2-A1AA-73D28298DC07}" sibTransId="{6A13AE4E-EF61-4D42-90BF-05A710B1A1F9}"/>
    <dgm:cxn modelId="{A579A87B-510C-254C-AC8B-1E98F5E039D0}" type="presOf" srcId="{687A680F-30F8-4029-9D6E-07190399110D}" destId="{DDB2B6D7-7D8B-4E90-988A-4B964F680269}" srcOrd="0" destOrd="0" presId="urn:microsoft.com/office/officeart/2005/8/layout/gear1"/>
    <dgm:cxn modelId="{FB80E985-DDB1-A445-B138-9F19A5300B6C}" type="presOf" srcId="{920365B4-3EBF-47F7-A231-371A20FE6405}" destId="{6ACEC1D5-EE5E-4F59-994F-E6BEDBA27DC6}" srcOrd="0" destOrd="0" presId="urn:microsoft.com/office/officeart/2005/8/layout/gear1"/>
    <dgm:cxn modelId="{B6F60C90-387A-3242-8CEF-333E280BEDD2}" type="presOf" srcId="{687A680F-30F8-4029-9D6E-07190399110D}" destId="{2F6EB31A-E2D2-4758-AE6C-40A7E1FB9D63}" srcOrd="2" destOrd="0" presId="urn:microsoft.com/office/officeart/2005/8/layout/gear1"/>
    <dgm:cxn modelId="{FA46E090-9A9B-F149-AF35-826C5924F82F}" type="presOf" srcId="{24FED376-2F92-44B5-9EE3-CFB306D02A2F}" destId="{2872913E-FF7F-4246-9EFF-AC1C617B9A06}" srcOrd="2" destOrd="0" presId="urn:microsoft.com/office/officeart/2005/8/layout/gear1"/>
    <dgm:cxn modelId="{B2E2CF94-135B-A048-A506-D1010A2AB2BF}" type="presOf" srcId="{24FED376-2F92-44B5-9EE3-CFB306D02A2F}" destId="{88C5D374-6ED8-413D-BD2D-72D8B647D6CB}" srcOrd="0" destOrd="0" presId="urn:microsoft.com/office/officeart/2005/8/layout/gear1"/>
    <dgm:cxn modelId="{402353C5-9E66-1C4C-9EBF-A4FCB9ED8A19}" type="presOf" srcId="{E5516ABD-458C-4303-AEC1-99F52AFEB56A}" destId="{C70A36B5-B302-48E9-B149-C7F2F80F3586}" srcOrd="2" destOrd="0" presId="urn:microsoft.com/office/officeart/2005/8/layout/gear1"/>
    <dgm:cxn modelId="{4A23B3C8-159A-4DAD-A6F7-D0D9CDD80F11}" srcId="{920365B4-3EBF-47F7-A231-371A20FE6405}" destId="{687A680F-30F8-4029-9D6E-07190399110D}" srcOrd="2" destOrd="0" parTransId="{FB267C9C-1128-40B7-B87E-0167ED9BBB57}" sibTransId="{D62C4B43-C197-4877-A935-F31AFB6556A8}"/>
    <dgm:cxn modelId="{E09746E9-D3DF-684A-AE2E-A8C5ACE4F107}" type="presOf" srcId="{BE4646B2-C9EE-44E8-B4C4-92DB7A41D74C}" destId="{49A0CFC6-15C0-4503-98C3-D3DFEFF782E2}" srcOrd="0" destOrd="0" presId="urn:microsoft.com/office/officeart/2005/8/layout/gear1"/>
    <dgm:cxn modelId="{FB0886F8-82DA-2C4C-8C32-3491563D6391}" type="presOf" srcId="{E5516ABD-458C-4303-AEC1-99F52AFEB56A}" destId="{DB86536B-3D2D-4872-A219-2972BB92F724}" srcOrd="0" destOrd="0" presId="urn:microsoft.com/office/officeart/2005/8/layout/gear1"/>
    <dgm:cxn modelId="{588ECDFC-C2CB-AA42-9C9F-ED7D4AD2333A}" type="presOf" srcId="{24FED376-2F92-44B5-9EE3-CFB306D02A2F}" destId="{988D4FD3-CC22-4CE7-B290-7AC5506F7F14}" srcOrd="1" destOrd="0" presId="urn:microsoft.com/office/officeart/2005/8/layout/gear1"/>
    <dgm:cxn modelId="{9299A7E7-7E9D-8A48-B6CF-1FE8609A7E98}" type="presParOf" srcId="{6ACEC1D5-EE5E-4F59-994F-E6BEDBA27DC6}" destId="{DB86536B-3D2D-4872-A219-2972BB92F724}" srcOrd="0" destOrd="0" presId="urn:microsoft.com/office/officeart/2005/8/layout/gear1"/>
    <dgm:cxn modelId="{DAB016E7-F91A-EB4A-B556-9337FE65097A}" type="presParOf" srcId="{6ACEC1D5-EE5E-4F59-994F-E6BEDBA27DC6}" destId="{F7412B14-65EF-4788-8804-58CD047705D4}" srcOrd="1" destOrd="0" presId="urn:microsoft.com/office/officeart/2005/8/layout/gear1"/>
    <dgm:cxn modelId="{4A050987-50A5-5444-8949-7FE5BFFBB87B}" type="presParOf" srcId="{6ACEC1D5-EE5E-4F59-994F-E6BEDBA27DC6}" destId="{C70A36B5-B302-48E9-B149-C7F2F80F3586}" srcOrd="2" destOrd="0" presId="urn:microsoft.com/office/officeart/2005/8/layout/gear1"/>
    <dgm:cxn modelId="{D0F7EF8F-8077-F34D-BA18-46DF59A48079}" type="presParOf" srcId="{6ACEC1D5-EE5E-4F59-994F-E6BEDBA27DC6}" destId="{88C5D374-6ED8-413D-BD2D-72D8B647D6CB}" srcOrd="3" destOrd="0" presId="urn:microsoft.com/office/officeart/2005/8/layout/gear1"/>
    <dgm:cxn modelId="{97322D6A-E18E-9F4E-B074-595AE1FA74BC}" type="presParOf" srcId="{6ACEC1D5-EE5E-4F59-994F-E6BEDBA27DC6}" destId="{988D4FD3-CC22-4CE7-B290-7AC5506F7F14}" srcOrd="4" destOrd="0" presId="urn:microsoft.com/office/officeart/2005/8/layout/gear1"/>
    <dgm:cxn modelId="{3130D16A-DA57-9846-9D34-1C6F6BDE982C}" type="presParOf" srcId="{6ACEC1D5-EE5E-4F59-994F-E6BEDBA27DC6}" destId="{2872913E-FF7F-4246-9EFF-AC1C617B9A06}" srcOrd="5" destOrd="0" presId="urn:microsoft.com/office/officeart/2005/8/layout/gear1"/>
    <dgm:cxn modelId="{6A34A09F-998D-5A41-81E3-66577CC2B3C0}" type="presParOf" srcId="{6ACEC1D5-EE5E-4F59-994F-E6BEDBA27DC6}" destId="{DDB2B6D7-7D8B-4E90-988A-4B964F680269}" srcOrd="6" destOrd="0" presId="urn:microsoft.com/office/officeart/2005/8/layout/gear1"/>
    <dgm:cxn modelId="{7790D373-0BB2-6E4C-8379-E131D6EB2034}" type="presParOf" srcId="{6ACEC1D5-EE5E-4F59-994F-E6BEDBA27DC6}" destId="{99C5198F-9BFF-4930-B213-AF26A82B8F53}" srcOrd="7" destOrd="0" presId="urn:microsoft.com/office/officeart/2005/8/layout/gear1"/>
    <dgm:cxn modelId="{57E7978E-6905-B047-A0ED-F74780C0C648}" type="presParOf" srcId="{6ACEC1D5-EE5E-4F59-994F-E6BEDBA27DC6}" destId="{2F6EB31A-E2D2-4758-AE6C-40A7E1FB9D63}" srcOrd="8" destOrd="0" presId="urn:microsoft.com/office/officeart/2005/8/layout/gear1"/>
    <dgm:cxn modelId="{8074C46F-2BC3-8F43-BF6A-DDFD04468B8F}" type="presParOf" srcId="{6ACEC1D5-EE5E-4F59-994F-E6BEDBA27DC6}" destId="{DC1F3EF2-A93F-4BCD-88E4-3F45BC164C3B}" srcOrd="9" destOrd="0" presId="urn:microsoft.com/office/officeart/2005/8/layout/gear1"/>
    <dgm:cxn modelId="{310401D2-2D21-8B41-861C-69B9BC9F657D}" type="presParOf" srcId="{6ACEC1D5-EE5E-4F59-994F-E6BEDBA27DC6}" destId="{49A0CFC6-15C0-4503-98C3-D3DFEFF782E2}" srcOrd="10" destOrd="0" presId="urn:microsoft.com/office/officeart/2005/8/layout/gear1"/>
    <dgm:cxn modelId="{CF2EB38D-E132-D24B-8B91-2F215CF49E81}" type="presParOf" srcId="{6ACEC1D5-EE5E-4F59-994F-E6BEDBA27DC6}" destId="{7CB3DDEB-5E11-4FCB-A566-84D4E3F3CD48}" srcOrd="11" destOrd="0" presId="urn:microsoft.com/office/officeart/2005/8/layout/gear1"/>
    <dgm:cxn modelId="{49CCACDF-BBD4-5B41-8242-4785B07F838E}" type="presParOf" srcId="{6ACEC1D5-EE5E-4F59-994F-E6BEDBA27DC6}" destId="{0FCC58CE-FCB7-4695-9E64-B1C7BFE8303E}"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0365B4-3EBF-47F7-A231-371A20FE6405}" type="doc">
      <dgm:prSet loTypeId="urn:microsoft.com/office/officeart/2005/8/layout/gear1" loCatId="cycle" qsTypeId="urn:microsoft.com/office/officeart/2005/8/quickstyle/simple1" qsCatId="simple" csTypeId="urn:microsoft.com/office/officeart/2005/8/colors/accent0_1" csCatId="mainScheme" phldr="1"/>
      <dgm:spPr/>
      <dgm:t>
        <a:bodyPr/>
        <a:lstStyle/>
        <a:p>
          <a:endParaRPr lang="en-US"/>
        </a:p>
      </dgm:t>
    </dgm:pt>
    <dgm:pt modelId="{24FED376-2F92-44B5-9EE3-CFB306D02A2F}">
      <dgm:prSet phldrT="[Text]" custT="1"/>
      <dgm:spPr/>
      <dgm:t>
        <a:bodyPr/>
        <a:lstStyle/>
        <a:p>
          <a:r>
            <a:rPr lang="en-US" sz="1100"/>
            <a:t>Data and Analytics</a:t>
          </a:r>
        </a:p>
      </dgm:t>
    </dgm:pt>
    <dgm:pt modelId="{74F4D598-1D4C-47B2-A1AA-73D28298DC07}" type="parTrans" cxnId="{936DC77A-1B8E-47EE-8F1F-84CC6346FC37}">
      <dgm:prSet/>
      <dgm:spPr/>
      <dgm:t>
        <a:bodyPr/>
        <a:lstStyle/>
        <a:p>
          <a:endParaRPr lang="en-US"/>
        </a:p>
      </dgm:t>
    </dgm:pt>
    <dgm:pt modelId="{6A13AE4E-EF61-4D42-90BF-05A710B1A1F9}" type="sibTrans" cxnId="{936DC77A-1B8E-47EE-8F1F-84CC6346FC37}">
      <dgm:prSet/>
      <dgm:spPr>
        <a:scene3d>
          <a:camera prst="orthographicFront">
            <a:rot lat="10200000" lon="0" rev="0"/>
          </a:camera>
          <a:lightRig rig="threePt" dir="t"/>
        </a:scene3d>
      </dgm:spPr>
      <dgm:t>
        <a:bodyPr/>
        <a:lstStyle/>
        <a:p>
          <a:endParaRPr lang="en-US"/>
        </a:p>
      </dgm:t>
    </dgm:pt>
    <dgm:pt modelId="{687A680F-30F8-4029-9D6E-07190399110D}">
      <dgm:prSet phldrT="[Text]" custT="1"/>
      <dgm:spPr/>
      <dgm:t>
        <a:bodyPr/>
        <a:lstStyle/>
        <a:p>
          <a:r>
            <a:rPr lang="en-US" sz="1100"/>
            <a:t>Sector Strategies</a:t>
          </a:r>
        </a:p>
      </dgm:t>
    </dgm:pt>
    <dgm:pt modelId="{FB267C9C-1128-40B7-B87E-0167ED9BBB57}" type="parTrans" cxnId="{4A23B3C8-159A-4DAD-A6F7-D0D9CDD80F11}">
      <dgm:prSet/>
      <dgm:spPr/>
      <dgm:t>
        <a:bodyPr/>
        <a:lstStyle/>
        <a:p>
          <a:endParaRPr lang="en-US"/>
        </a:p>
      </dgm:t>
    </dgm:pt>
    <dgm:pt modelId="{D62C4B43-C197-4877-A935-F31AFB6556A8}" type="sibTrans" cxnId="{4A23B3C8-159A-4DAD-A6F7-D0D9CDD80F11}">
      <dgm:prSet/>
      <dgm:spPr>
        <a:scene3d>
          <a:camera prst="orthographicFront">
            <a:rot lat="0" lon="0" rev="0"/>
          </a:camera>
          <a:lightRig rig="threePt" dir="t"/>
        </a:scene3d>
      </dgm:spPr>
      <dgm:t>
        <a:bodyPr/>
        <a:lstStyle/>
        <a:p>
          <a:endParaRPr lang="en-US"/>
        </a:p>
      </dgm:t>
    </dgm:pt>
    <dgm:pt modelId="{E5516ABD-458C-4303-AEC1-99F52AFEB56A}">
      <dgm:prSet custT="1"/>
      <dgm:spPr/>
      <dgm:t>
        <a:bodyPr/>
        <a:lstStyle/>
        <a:p>
          <a:r>
            <a:rPr lang="en-US" sz="1100"/>
            <a:t>Job Postings</a:t>
          </a:r>
        </a:p>
        <a:p>
          <a:r>
            <a:rPr lang="en-US" sz="1100"/>
            <a:t>Recruitment</a:t>
          </a:r>
        </a:p>
        <a:p>
          <a:r>
            <a:rPr lang="en-US" sz="1100"/>
            <a:t>Candidate Assessment</a:t>
          </a:r>
        </a:p>
        <a:p>
          <a:r>
            <a:rPr lang="en-US" sz="1100"/>
            <a:t>Employee Upskilling</a:t>
          </a:r>
        </a:p>
      </dgm:t>
    </dgm:pt>
    <dgm:pt modelId="{1920A27B-FFA9-4688-8D32-2A149FE92E6D}" type="parTrans" cxnId="{34F3AC36-2605-46D7-9254-835281A3C5E9}">
      <dgm:prSet/>
      <dgm:spPr/>
      <dgm:t>
        <a:bodyPr/>
        <a:lstStyle/>
        <a:p>
          <a:endParaRPr lang="en-US"/>
        </a:p>
      </dgm:t>
    </dgm:pt>
    <dgm:pt modelId="{BE4646B2-C9EE-44E8-B4C4-92DB7A41D74C}" type="sibTrans" cxnId="{34F3AC36-2605-46D7-9254-835281A3C5E9}">
      <dgm:prSet/>
      <dgm:spPr/>
      <dgm:t>
        <a:bodyPr/>
        <a:lstStyle/>
        <a:p>
          <a:endParaRPr lang="en-US"/>
        </a:p>
      </dgm:t>
    </dgm:pt>
    <dgm:pt modelId="{6ACEC1D5-EE5E-4F59-994F-E6BEDBA27DC6}" type="pres">
      <dgm:prSet presAssocID="{920365B4-3EBF-47F7-A231-371A20FE6405}" presName="composite" presStyleCnt="0">
        <dgm:presLayoutVars>
          <dgm:chMax val="3"/>
          <dgm:animLvl val="lvl"/>
          <dgm:resizeHandles val="exact"/>
        </dgm:presLayoutVars>
      </dgm:prSet>
      <dgm:spPr/>
    </dgm:pt>
    <dgm:pt modelId="{DB86536B-3D2D-4872-A219-2972BB92F724}" type="pres">
      <dgm:prSet presAssocID="{E5516ABD-458C-4303-AEC1-99F52AFEB56A}" presName="gear1" presStyleLbl="node1" presStyleIdx="0" presStyleCnt="3" custLinFactNeighborX="-81818" custLinFactNeighborY="-72271">
        <dgm:presLayoutVars>
          <dgm:chMax val="1"/>
          <dgm:bulletEnabled val="1"/>
        </dgm:presLayoutVars>
      </dgm:prSet>
      <dgm:spPr/>
    </dgm:pt>
    <dgm:pt modelId="{F7412B14-65EF-4788-8804-58CD047705D4}" type="pres">
      <dgm:prSet presAssocID="{E5516ABD-458C-4303-AEC1-99F52AFEB56A}" presName="gear1srcNode" presStyleLbl="node1" presStyleIdx="0" presStyleCnt="3"/>
      <dgm:spPr/>
    </dgm:pt>
    <dgm:pt modelId="{C70A36B5-B302-48E9-B149-C7F2F80F3586}" type="pres">
      <dgm:prSet presAssocID="{E5516ABD-458C-4303-AEC1-99F52AFEB56A}" presName="gear1dstNode" presStyleLbl="node1" presStyleIdx="0" presStyleCnt="3"/>
      <dgm:spPr/>
    </dgm:pt>
    <dgm:pt modelId="{88C5D374-6ED8-413D-BD2D-72D8B647D6CB}" type="pres">
      <dgm:prSet presAssocID="{24FED376-2F92-44B5-9EE3-CFB306D02A2F}" presName="gear2" presStyleLbl="node1" presStyleIdx="1" presStyleCnt="3" custLinFactNeighborX="93776" custLinFactNeighborY="79471">
        <dgm:presLayoutVars>
          <dgm:chMax val="1"/>
          <dgm:bulletEnabled val="1"/>
        </dgm:presLayoutVars>
      </dgm:prSet>
      <dgm:spPr/>
    </dgm:pt>
    <dgm:pt modelId="{988D4FD3-CC22-4CE7-B290-7AC5506F7F14}" type="pres">
      <dgm:prSet presAssocID="{24FED376-2F92-44B5-9EE3-CFB306D02A2F}" presName="gear2srcNode" presStyleLbl="node1" presStyleIdx="1" presStyleCnt="3"/>
      <dgm:spPr/>
    </dgm:pt>
    <dgm:pt modelId="{2872913E-FF7F-4246-9EFF-AC1C617B9A06}" type="pres">
      <dgm:prSet presAssocID="{24FED376-2F92-44B5-9EE3-CFB306D02A2F}" presName="gear2dstNode" presStyleLbl="node1" presStyleIdx="1" presStyleCnt="3"/>
      <dgm:spPr/>
    </dgm:pt>
    <dgm:pt modelId="{DDB2B6D7-7D8B-4E90-988A-4B964F680269}" type="pres">
      <dgm:prSet presAssocID="{687A680F-30F8-4029-9D6E-07190399110D}" presName="gear3" presStyleLbl="node1" presStyleIdx="2" presStyleCnt="3" custLinFactNeighborX="35392" custLinFactNeighborY="44846"/>
      <dgm:spPr/>
    </dgm:pt>
    <dgm:pt modelId="{99C5198F-9BFF-4930-B213-AF26A82B8F53}" type="pres">
      <dgm:prSet presAssocID="{687A680F-30F8-4029-9D6E-07190399110D}" presName="gear3tx" presStyleLbl="node1" presStyleIdx="2" presStyleCnt="3">
        <dgm:presLayoutVars>
          <dgm:chMax val="1"/>
          <dgm:bulletEnabled val="1"/>
        </dgm:presLayoutVars>
      </dgm:prSet>
      <dgm:spPr/>
    </dgm:pt>
    <dgm:pt modelId="{2F6EB31A-E2D2-4758-AE6C-40A7E1FB9D63}" type="pres">
      <dgm:prSet presAssocID="{687A680F-30F8-4029-9D6E-07190399110D}" presName="gear3srcNode" presStyleLbl="node1" presStyleIdx="2" presStyleCnt="3"/>
      <dgm:spPr/>
    </dgm:pt>
    <dgm:pt modelId="{DC1F3EF2-A93F-4BCD-88E4-3F45BC164C3B}" type="pres">
      <dgm:prSet presAssocID="{687A680F-30F8-4029-9D6E-07190399110D}" presName="gear3dstNode" presStyleLbl="node1" presStyleIdx="2" presStyleCnt="3"/>
      <dgm:spPr/>
    </dgm:pt>
    <dgm:pt modelId="{49A0CFC6-15C0-4503-98C3-D3DFEFF782E2}" type="pres">
      <dgm:prSet presAssocID="{BE4646B2-C9EE-44E8-B4C4-92DB7A41D74C}" presName="connector1" presStyleLbl="sibTrans2D1" presStyleIdx="0" presStyleCnt="3" custAng="6307966" custFlipVert="1" custScaleX="106389" custScaleY="107021" custLinFactNeighborX="-69866" custLinFactNeighborY="-55873"/>
      <dgm:spPr/>
    </dgm:pt>
    <dgm:pt modelId="{7CB3DDEB-5E11-4FCB-A566-84D4E3F3CD48}" type="pres">
      <dgm:prSet presAssocID="{6A13AE4E-EF61-4D42-90BF-05A710B1A1F9}" presName="connector2" presStyleLbl="sibTrans2D1" presStyleIdx="1" presStyleCnt="3" custAng="3506909" custLinFactX="15984" custLinFactY="22950" custLinFactNeighborX="100000" custLinFactNeighborY="100000"/>
      <dgm:spPr/>
    </dgm:pt>
    <dgm:pt modelId="{0FCC58CE-FCB7-4695-9E64-B1C7BFE8303E}" type="pres">
      <dgm:prSet presAssocID="{D62C4B43-C197-4877-A935-F31AFB6556A8}" presName="connector3" presStyleLbl="sibTrans2D1" presStyleIdx="2" presStyleCnt="3" custAng="6771285" custLinFactNeighborX="34756" custLinFactNeighborY="40853"/>
      <dgm:spPr/>
    </dgm:pt>
  </dgm:ptLst>
  <dgm:cxnLst>
    <dgm:cxn modelId="{DE0DC706-D200-9048-A84B-48C0A04EF24E}" type="presOf" srcId="{687A680F-30F8-4029-9D6E-07190399110D}" destId="{99C5198F-9BFF-4930-B213-AF26A82B8F53}" srcOrd="1" destOrd="0" presId="urn:microsoft.com/office/officeart/2005/8/layout/gear1"/>
    <dgm:cxn modelId="{7222B213-B8D2-1741-A9FE-2948A0B79808}" type="presOf" srcId="{D62C4B43-C197-4877-A935-F31AFB6556A8}" destId="{0FCC58CE-FCB7-4695-9E64-B1C7BFE8303E}" srcOrd="0" destOrd="0" presId="urn:microsoft.com/office/officeart/2005/8/layout/gear1"/>
    <dgm:cxn modelId="{E946531D-A694-484D-A0B9-CE45502F9BC5}" type="presOf" srcId="{24FED376-2F92-44B5-9EE3-CFB306D02A2F}" destId="{988D4FD3-CC22-4CE7-B290-7AC5506F7F14}" srcOrd="1" destOrd="0" presId="urn:microsoft.com/office/officeart/2005/8/layout/gear1"/>
    <dgm:cxn modelId="{CFAECA26-A2DA-0B44-8266-BD8850EA835F}" type="presOf" srcId="{E5516ABD-458C-4303-AEC1-99F52AFEB56A}" destId="{F7412B14-65EF-4788-8804-58CD047705D4}" srcOrd="1" destOrd="0" presId="urn:microsoft.com/office/officeart/2005/8/layout/gear1"/>
    <dgm:cxn modelId="{34F3AC36-2605-46D7-9254-835281A3C5E9}" srcId="{920365B4-3EBF-47F7-A231-371A20FE6405}" destId="{E5516ABD-458C-4303-AEC1-99F52AFEB56A}" srcOrd="0" destOrd="0" parTransId="{1920A27B-FFA9-4688-8D32-2A149FE92E6D}" sibTransId="{BE4646B2-C9EE-44E8-B4C4-92DB7A41D74C}"/>
    <dgm:cxn modelId="{FC60655C-3B06-734C-A58D-D79AEE5805D5}" type="presOf" srcId="{687A680F-30F8-4029-9D6E-07190399110D}" destId="{2F6EB31A-E2D2-4758-AE6C-40A7E1FB9D63}" srcOrd="2" destOrd="0" presId="urn:microsoft.com/office/officeart/2005/8/layout/gear1"/>
    <dgm:cxn modelId="{3E820765-5F3E-FC46-BC04-5AF07DAB23F4}" type="presOf" srcId="{24FED376-2F92-44B5-9EE3-CFB306D02A2F}" destId="{88C5D374-6ED8-413D-BD2D-72D8B647D6CB}" srcOrd="0" destOrd="0" presId="urn:microsoft.com/office/officeart/2005/8/layout/gear1"/>
    <dgm:cxn modelId="{8630CD68-1A81-AA4B-B31C-2FEEBD193C9A}" type="presOf" srcId="{E5516ABD-458C-4303-AEC1-99F52AFEB56A}" destId="{DB86536B-3D2D-4872-A219-2972BB92F724}" srcOrd="0" destOrd="0" presId="urn:microsoft.com/office/officeart/2005/8/layout/gear1"/>
    <dgm:cxn modelId="{C62D486D-1988-BA4D-BC89-68ACE5909ECB}" type="presOf" srcId="{24FED376-2F92-44B5-9EE3-CFB306D02A2F}" destId="{2872913E-FF7F-4246-9EFF-AC1C617B9A06}" srcOrd="2" destOrd="0" presId="urn:microsoft.com/office/officeart/2005/8/layout/gear1"/>
    <dgm:cxn modelId="{936DC77A-1B8E-47EE-8F1F-84CC6346FC37}" srcId="{920365B4-3EBF-47F7-A231-371A20FE6405}" destId="{24FED376-2F92-44B5-9EE3-CFB306D02A2F}" srcOrd="1" destOrd="0" parTransId="{74F4D598-1D4C-47B2-A1AA-73D28298DC07}" sibTransId="{6A13AE4E-EF61-4D42-90BF-05A710B1A1F9}"/>
    <dgm:cxn modelId="{BB63D57F-0A8B-9143-841A-6089149D88D9}" type="presOf" srcId="{687A680F-30F8-4029-9D6E-07190399110D}" destId="{DC1F3EF2-A93F-4BCD-88E4-3F45BC164C3B}" srcOrd="3" destOrd="0" presId="urn:microsoft.com/office/officeart/2005/8/layout/gear1"/>
    <dgm:cxn modelId="{6DB91A9B-E585-244C-AB01-ABB00E937149}" type="presOf" srcId="{6A13AE4E-EF61-4D42-90BF-05A710B1A1F9}" destId="{7CB3DDEB-5E11-4FCB-A566-84D4E3F3CD48}" srcOrd="0" destOrd="0" presId="urn:microsoft.com/office/officeart/2005/8/layout/gear1"/>
    <dgm:cxn modelId="{03AD60AE-B342-E841-9573-9B2F8973BB65}" type="presOf" srcId="{E5516ABD-458C-4303-AEC1-99F52AFEB56A}" destId="{C70A36B5-B302-48E9-B149-C7F2F80F3586}" srcOrd="2" destOrd="0" presId="urn:microsoft.com/office/officeart/2005/8/layout/gear1"/>
    <dgm:cxn modelId="{4A23B3C8-159A-4DAD-A6F7-D0D9CDD80F11}" srcId="{920365B4-3EBF-47F7-A231-371A20FE6405}" destId="{687A680F-30F8-4029-9D6E-07190399110D}" srcOrd="2" destOrd="0" parTransId="{FB267C9C-1128-40B7-B87E-0167ED9BBB57}" sibTransId="{D62C4B43-C197-4877-A935-F31AFB6556A8}"/>
    <dgm:cxn modelId="{56EAE9DA-DAE5-5845-AE00-D04B2646E348}" type="presOf" srcId="{687A680F-30F8-4029-9D6E-07190399110D}" destId="{DDB2B6D7-7D8B-4E90-988A-4B964F680269}" srcOrd="0" destOrd="0" presId="urn:microsoft.com/office/officeart/2005/8/layout/gear1"/>
    <dgm:cxn modelId="{B3556EEF-BBFF-1841-A7DA-D1A6082FBD03}" type="presOf" srcId="{920365B4-3EBF-47F7-A231-371A20FE6405}" destId="{6ACEC1D5-EE5E-4F59-994F-E6BEDBA27DC6}" srcOrd="0" destOrd="0" presId="urn:microsoft.com/office/officeart/2005/8/layout/gear1"/>
    <dgm:cxn modelId="{E2279EFA-A21F-F649-B2CC-EA07249934C0}" type="presOf" srcId="{BE4646B2-C9EE-44E8-B4C4-92DB7A41D74C}" destId="{49A0CFC6-15C0-4503-98C3-D3DFEFF782E2}" srcOrd="0" destOrd="0" presId="urn:microsoft.com/office/officeart/2005/8/layout/gear1"/>
    <dgm:cxn modelId="{CAEBB144-C725-164A-9DC0-54004246D884}" type="presParOf" srcId="{6ACEC1D5-EE5E-4F59-994F-E6BEDBA27DC6}" destId="{DB86536B-3D2D-4872-A219-2972BB92F724}" srcOrd="0" destOrd="0" presId="urn:microsoft.com/office/officeart/2005/8/layout/gear1"/>
    <dgm:cxn modelId="{155C6513-A62D-DE42-898F-CD4BC1B78310}" type="presParOf" srcId="{6ACEC1D5-EE5E-4F59-994F-E6BEDBA27DC6}" destId="{F7412B14-65EF-4788-8804-58CD047705D4}" srcOrd="1" destOrd="0" presId="urn:microsoft.com/office/officeart/2005/8/layout/gear1"/>
    <dgm:cxn modelId="{F29BC6A6-B9F9-664C-AF7D-818855D97D64}" type="presParOf" srcId="{6ACEC1D5-EE5E-4F59-994F-E6BEDBA27DC6}" destId="{C70A36B5-B302-48E9-B149-C7F2F80F3586}" srcOrd="2" destOrd="0" presId="urn:microsoft.com/office/officeart/2005/8/layout/gear1"/>
    <dgm:cxn modelId="{3FFDE98A-A10F-C94C-BF40-79F2BFFBC1D4}" type="presParOf" srcId="{6ACEC1D5-EE5E-4F59-994F-E6BEDBA27DC6}" destId="{88C5D374-6ED8-413D-BD2D-72D8B647D6CB}" srcOrd="3" destOrd="0" presId="urn:microsoft.com/office/officeart/2005/8/layout/gear1"/>
    <dgm:cxn modelId="{D44B004C-7197-2D40-9C50-4F67D012D72A}" type="presParOf" srcId="{6ACEC1D5-EE5E-4F59-994F-E6BEDBA27DC6}" destId="{988D4FD3-CC22-4CE7-B290-7AC5506F7F14}" srcOrd="4" destOrd="0" presId="urn:microsoft.com/office/officeart/2005/8/layout/gear1"/>
    <dgm:cxn modelId="{0F940B4C-A9D7-9D4F-8001-D39FBF46533D}" type="presParOf" srcId="{6ACEC1D5-EE5E-4F59-994F-E6BEDBA27DC6}" destId="{2872913E-FF7F-4246-9EFF-AC1C617B9A06}" srcOrd="5" destOrd="0" presId="urn:microsoft.com/office/officeart/2005/8/layout/gear1"/>
    <dgm:cxn modelId="{3F2BE836-4EDE-1C4B-AF52-87709F978746}" type="presParOf" srcId="{6ACEC1D5-EE5E-4F59-994F-E6BEDBA27DC6}" destId="{DDB2B6D7-7D8B-4E90-988A-4B964F680269}" srcOrd="6" destOrd="0" presId="urn:microsoft.com/office/officeart/2005/8/layout/gear1"/>
    <dgm:cxn modelId="{15D1CD1A-F9FD-F147-B4AE-FF54B14A202E}" type="presParOf" srcId="{6ACEC1D5-EE5E-4F59-994F-E6BEDBA27DC6}" destId="{99C5198F-9BFF-4930-B213-AF26A82B8F53}" srcOrd="7" destOrd="0" presId="urn:microsoft.com/office/officeart/2005/8/layout/gear1"/>
    <dgm:cxn modelId="{EA44033B-8488-5D40-B63F-2B615428AAA7}" type="presParOf" srcId="{6ACEC1D5-EE5E-4F59-994F-E6BEDBA27DC6}" destId="{2F6EB31A-E2D2-4758-AE6C-40A7E1FB9D63}" srcOrd="8" destOrd="0" presId="urn:microsoft.com/office/officeart/2005/8/layout/gear1"/>
    <dgm:cxn modelId="{C11A61F2-B78A-3E4D-AFCE-B64219DCC750}" type="presParOf" srcId="{6ACEC1D5-EE5E-4F59-994F-E6BEDBA27DC6}" destId="{DC1F3EF2-A93F-4BCD-88E4-3F45BC164C3B}" srcOrd="9" destOrd="0" presId="urn:microsoft.com/office/officeart/2005/8/layout/gear1"/>
    <dgm:cxn modelId="{C2C5DC5D-207F-0546-A96E-FDEA481201E3}" type="presParOf" srcId="{6ACEC1D5-EE5E-4F59-994F-E6BEDBA27DC6}" destId="{49A0CFC6-15C0-4503-98C3-D3DFEFF782E2}" srcOrd="10" destOrd="0" presId="urn:microsoft.com/office/officeart/2005/8/layout/gear1"/>
    <dgm:cxn modelId="{6E0385D2-4576-3049-A3A6-04B634424CBE}" type="presParOf" srcId="{6ACEC1D5-EE5E-4F59-994F-E6BEDBA27DC6}" destId="{7CB3DDEB-5E11-4FCB-A566-84D4E3F3CD48}" srcOrd="11" destOrd="0" presId="urn:microsoft.com/office/officeart/2005/8/layout/gear1"/>
    <dgm:cxn modelId="{E2178593-7CEF-9641-9099-00C8509F18F1}" type="presParOf" srcId="{6ACEC1D5-EE5E-4F59-994F-E6BEDBA27DC6}" destId="{0FCC58CE-FCB7-4695-9E64-B1C7BFE8303E}" srcOrd="12" destOrd="0" presId="urn:microsoft.com/office/officeart/2005/8/layout/gear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9D3BDC-01C2-4707-8A16-F6DA9B96B9E6}"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E3263534-267F-40ED-AB20-6994E793094F}">
      <dgm:prSet/>
      <dgm:spPr/>
      <dgm:t>
        <a:bodyPr/>
        <a:lstStyle/>
        <a:p>
          <a:r>
            <a:rPr lang="en-US"/>
            <a:t>Business and Professional Services</a:t>
          </a:r>
        </a:p>
      </dgm:t>
    </dgm:pt>
    <dgm:pt modelId="{FDC5E3E9-4093-4110-9354-DF593E9F207C}" type="parTrans" cxnId="{456162DF-9E63-414E-82E8-4DFE357EADDA}">
      <dgm:prSet/>
      <dgm:spPr/>
      <dgm:t>
        <a:bodyPr/>
        <a:lstStyle/>
        <a:p>
          <a:endParaRPr lang="en-US"/>
        </a:p>
      </dgm:t>
    </dgm:pt>
    <dgm:pt modelId="{5CA64FA2-04F0-4244-BB08-E4FE1C20B3C1}" type="sibTrans" cxnId="{456162DF-9E63-414E-82E8-4DFE357EADDA}">
      <dgm:prSet/>
      <dgm:spPr/>
      <dgm:t>
        <a:bodyPr/>
        <a:lstStyle/>
        <a:p>
          <a:endParaRPr lang="en-US"/>
        </a:p>
      </dgm:t>
    </dgm:pt>
    <dgm:pt modelId="{8F0368DB-D920-445D-9293-4D175522ACA6}">
      <dgm:prSet/>
      <dgm:spPr/>
      <dgm:t>
        <a:bodyPr/>
        <a:lstStyle/>
        <a:p>
          <a:r>
            <a:rPr lang="en-US"/>
            <a:t>Healthcare</a:t>
          </a:r>
        </a:p>
      </dgm:t>
    </dgm:pt>
    <dgm:pt modelId="{4457029F-E880-4015-B4DA-0C7970C9B08C}" type="parTrans" cxnId="{E8D3695A-F7FB-4FE9-92C5-D9E2D180A693}">
      <dgm:prSet/>
      <dgm:spPr/>
      <dgm:t>
        <a:bodyPr/>
        <a:lstStyle/>
        <a:p>
          <a:endParaRPr lang="en-US"/>
        </a:p>
      </dgm:t>
    </dgm:pt>
    <dgm:pt modelId="{E84504A4-7E26-40E0-947E-AA8662D3807A}" type="sibTrans" cxnId="{E8D3695A-F7FB-4FE9-92C5-D9E2D180A693}">
      <dgm:prSet/>
      <dgm:spPr/>
      <dgm:t>
        <a:bodyPr/>
        <a:lstStyle/>
        <a:p>
          <a:endParaRPr lang="en-US"/>
        </a:p>
      </dgm:t>
    </dgm:pt>
    <dgm:pt modelId="{DB405C9D-DEAB-4B35-B17B-1861CAF18BEE}">
      <dgm:prSet/>
      <dgm:spPr/>
      <dgm:t>
        <a:bodyPr/>
        <a:lstStyle/>
        <a:p>
          <a:r>
            <a:rPr lang="en-US"/>
            <a:t>Retail, Culinary, and Hospitality</a:t>
          </a:r>
        </a:p>
      </dgm:t>
    </dgm:pt>
    <dgm:pt modelId="{6FCBA58A-0511-4FE0-B362-9D1638B55AEE}" type="parTrans" cxnId="{A0FF0EFD-E95B-4A88-BD57-11817022E5E2}">
      <dgm:prSet/>
      <dgm:spPr/>
      <dgm:t>
        <a:bodyPr/>
        <a:lstStyle/>
        <a:p>
          <a:endParaRPr lang="en-US"/>
        </a:p>
      </dgm:t>
    </dgm:pt>
    <dgm:pt modelId="{A49DF3BC-45F6-48A5-8793-28D1E7231EB4}" type="sibTrans" cxnId="{A0FF0EFD-E95B-4A88-BD57-11817022E5E2}">
      <dgm:prSet/>
      <dgm:spPr/>
      <dgm:t>
        <a:bodyPr/>
        <a:lstStyle/>
        <a:p>
          <a:endParaRPr lang="en-US"/>
        </a:p>
      </dgm:t>
    </dgm:pt>
    <dgm:pt modelId="{F35C8887-3000-457A-8A7E-4AD229A606AD}">
      <dgm:prSet/>
      <dgm:spPr/>
      <dgm:t>
        <a:bodyPr/>
        <a:lstStyle/>
        <a:p>
          <a:r>
            <a:rPr lang="en-US"/>
            <a:t>Information Technology</a:t>
          </a:r>
        </a:p>
      </dgm:t>
    </dgm:pt>
    <dgm:pt modelId="{4EAC5CF5-4A64-469E-A961-EB5BC61A9229}" type="parTrans" cxnId="{5885214B-0C64-466F-B27F-7C31C0EEDA5A}">
      <dgm:prSet/>
      <dgm:spPr/>
      <dgm:t>
        <a:bodyPr/>
        <a:lstStyle/>
        <a:p>
          <a:endParaRPr lang="en-US"/>
        </a:p>
      </dgm:t>
    </dgm:pt>
    <dgm:pt modelId="{97E6F1D1-AAE5-4318-BE14-42342BCB18CF}" type="sibTrans" cxnId="{5885214B-0C64-466F-B27F-7C31C0EEDA5A}">
      <dgm:prSet/>
      <dgm:spPr/>
      <dgm:t>
        <a:bodyPr/>
        <a:lstStyle/>
        <a:p>
          <a:endParaRPr lang="en-US"/>
        </a:p>
      </dgm:t>
    </dgm:pt>
    <dgm:pt modelId="{8F284714-40CB-437F-8436-4570E5DC2995}">
      <dgm:prSet/>
      <dgm:spPr/>
      <dgm:t>
        <a:bodyPr/>
        <a:lstStyle/>
        <a:p>
          <a:r>
            <a:rPr lang="en-US"/>
            <a:t>Manufacturing</a:t>
          </a:r>
        </a:p>
      </dgm:t>
    </dgm:pt>
    <dgm:pt modelId="{B79F70C2-A9E6-421E-BE38-1387A290C462}" type="parTrans" cxnId="{183DC567-8D3E-4B0A-971D-6CBCBFB4E945}">
      <dgm:prSet/>
      <dgm:spPr/>
      <dgm:t>
        <a:bodyPr/>
        <a:lstStyle/>
        <a:p>
          <a:endParaRPr lang="en-US"/>
        </a:p>
      </dgm:t>
    </dgm:pt>
    <dgm:pt modelId="{DDD0A1DE-37A8-4760-9494-3E40B34D94A6}" type="sibTrans" cxnId="{183DC567-8D3E-4B0A-971D-6CBCBFB4E945}">
      <dgm:prSet/>
      <dgm:spPr/>
      <dgm:t>
        <a:bodyPr/>
        <a:lstStyle/>
        <a:p>
          <a:endParaRPr lang="en-US"/>
        </a:p>
      </dgm:t>
    </dgm:pt>
    <dgm:pt modelId="{2F11778F-AEFF-4321-9BCA-667DB1CF5B36}">
      <dgm:prSet/>
      <dgm:spPr/>
      <dgm:t>
        <a:bodyPr/>
        <a:lstStyle/>
        <a:p>
          <a:r>
            <a:rPr lang="en-US"/>
            <a:t>Transportation, Distribution, and Logistics</a:t>
          </a:r>
        </a:p>
      </dgm:t>
    </dgm:pt>
    <dgm:pt modelId="{4D5BE5B4-C17A-449A-844B-2EA15CB93A74}" type="parTrans" cxnId="{26A7B062-0C71-434F-9424-32AB32136FCA}">
      <dgm:prSet/>
      <dgm:spPr/>
      <dgm:t>
        <a:bodyPr/>
        <a:lstStyle/>
        <a:p>
          <a:endParaRPr lang="en-US"/>
        </a:p>
      </dgm:t>
    </dgm:pt>
    <dgm:pt modelId="{70AD1C53-92E6-47E9-B13A-5E204B534646}" type="sibTrans" cxnId="{26A7B062-0C71-434F-9424-32AB32136FCA}">
      <dgm:prSet/>
      <dgm:spPr/>
      <dgm:t>
        <a:bodyPr/>
        <a:lstStyle/>
        <a:p>
          <a:endParaRPr lang="en-US"/>
        </a:p>
      </dgm:t>
    </dgm:pt>
    <dgm:pt modelId="{B089E1DD-594D-4831-8F32-A6F4603379CC}">
      <dgm:prSet/>
      <dgm:spPr/>
      <dgm:t>
        <a:bodyPr/>
        <a:lstStyle/>
        <a:p>
          <a:r>
            <a:rPr lang="en-US"/>
            <a:t>Construction</a:t>
          </a:r>
        </a:p>
      </dgm:t>
    </dgm:pt>
    <dgm:pt modelId="{B8E41DAD-E5ED-4896-A19A-68DB597E936E}" type="parTrans" cxnId="{EB73423D-8535-43E9-9447-C55F8FA0C493}">
      <dgm:prSet/>
      <dgm:spPr/>
      <dgm:t>
        <a:bodyPr/>
        <a:lstStyle/>
        <a:p>
          <a:endParaRPr lang="en-US"/>
        </a:p>
      </dgm:t>
    </dgm:pt>
    <dgm:pt modelId="{03DA0666-9CCB-493E-A154-17AE9B37B1E9}" type="sibTrans" cxnId="{EB73423D-8535-43E9-9447-C55F8FA0C493}">
      <dgm:prSet/>
      <dgm:spPr/>
      <dgm:t>
        <a:bodyPr/>
        <a:lstStyle/>
        <a:p>
          <a:endParaRPr lang="en-US"/>
        </a:p>
      </dgm:t>
    </dgm:pt>
    <dgm:pt modelId="{208048E2-57D6-4397-983B-4337D4A891D4}" type="pres">
      <dgm:prSet presAssocID="{529D3BDC-01C2-4707-8A16-F6DA9B96B9E6}" presName="root" presStyleCnt="0">
        <dgm:presLayoutVars>
          <dgm:dir/>
          <dgm:resizeHandles val="exact"/>
        </dgm:presLayoutVars>
      </dgm:prSet>
      <dgm:spPr/>
    </dgm:pt>
    <dgm:pt modelId="{E534BC0C-B331-4A40-A3BE-C9B57F550A3B}" type="pres">
      <dgm:prSet presAssocID="{529D3BDC-01C2-4707-8A16-F6DA9B96B9E6}" presName="container" presStyleCnt="0">
        <dgm:presLayoutVars>
          <dgm:dir/>
          <dgm:resizeHandles val="exact"/>
        </dgm:presLayoutVars>
      </dgm:prSet>
      <dgm:spPr/>
    </dgm:pt>
    <dgm:pt modelId="{6C695A8C-30E3-4FF4-B125-AA2B592929A6}" type="pres">
      <dgm:prSet presAssocID="{E3263534-267F-40ED-AB20-6994E793094F}" presName="compNode" presStyleCnt="0"/>
      <dgm:spPr/>
    </dgm:pt>
    <dgm:pt modelId="{9FD8396C-242A-47E3-B96D-184092DF75E0}" type="pres">
      <dgm:prSet presAssocID="{E3263534-267F-40ED-AB20-6994E793094F}" presName="iconBgRect" presStyleLbl="bgShp" presStyleIdx="0" presStyleCnt="7"/>
      <dgm:spPr/>
    </dgm:pt>
    <dgm:pt modelId="{5A62DBCD-6070-40E1-A00C-29D310308AD5}" type="pres">
      <dgm:prSet presAssocID="{E3263534-267F-40ED-AB20-6994E793094F}"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3F491575-A04F-4457-BAA4-24244068DBAF}" type="pres">
      <dgm:prSet presAssocID="{E3263534-267F-40ED-AB20-6994E793094F}" presName="spaceRect" presStyleCnt="0"/>
      <dgm:spPr/>
    </dgm:pt>
    <dgm:pt modelId="{7FDEC45E-FBDF-4006-B7E8-724A1D05DD5A}" type="pres">
      <dgm:prSet presAssocID="{E3263534-267F-40ED-AB20-6994E793094F}" presName="textRect" presStyleLbl="revTx" presStyleIdx="0" presStyleCnt="7">
        <dgm:presLayoutVars>
          <dgm:chMax val="1"/>
          <dgm:chPref val="1"/>
        </dgm:presLayoutVars>
      </dgm:prSet>
      <dgm:spPr/>
    </dgm:pt>
    <dgm:pt modelId="{AC1BB726-BA83-4DC6-A064-7450EB9A484D}" type="pres">
      <dgm:prSet presAssocID="{5CA64FA2-04F0-4244-BB08-E4FE1C20B3C1}" presName="sibTrans" presStyleLbl="sibTrans2D1" presStyleIdx="0" presStyleCnt="0"/>
      <dgm:spPr/>
    </dgm:pt>
    <dgm:pt modelId="{78863B91-CA17-4124-9475-7972AE501C4E}" type="pres">
      <dgm:prSet presAssocID="{8F0368DB-D920-445D-9293-4D175522ACA6}" presName="compNode" presStyleCnt="0"/>
      <dgm:spPr/>
    </dgm:pt>
    <dgm:pt modelId="{2FA3B367-5047-497E-AEDC-6FEFB41ABC9B}" type="pres">
      <dgm:prSet presAssocID="{8F0368DB-D920-445D-9293-4D175522ACA6}" presName="iconBgRect" presStyleLbl="bgShp" presStyleIdx="1" presStyleCnt="7"/>
      <dgm:spPr/>
    </dgm:pt>
    <dgm:pt modelId="{8C1A9E46-D93F-4F68-841A-D1517B4B0CEB}" type="pres">
      <dgm:prSet presAssocID="{8F0368DB-D920-445D-9293-4D175522ACA6}"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al"/>
        </a:ext>
      </dgm:extLst>
    </dgm:pt>
    <dgm:pt modelId="{D51712DA-0480-4855-8549-9D164FFDAE7C}" type="pres">
      <dgm:prSet presAssocID="{8F0368DB-D920-445D-9293-4D175522ACA6}" presName="spaceRect" presStyleCnt="0"/>
      <dgm:spPr/>
    </dgm:pt>
    <dgm:pt modelId="{A96E9118-9FB9-486D-B01B-7723FA0B4506}" type="pres">
      <dgm:prSet presAssocID="{8F0368DB-D920-445D-9293-4D175522ACA6}" presName="textRect" presStyleLbl="revTx" presStyleIdx="1" presStyleCnt="7">
        <dgm:presLayoutVars>
          <dgm:chMax val="1"/>
          <dgm:chPref val="1"/>
        </dgm:presLayoutVars>
      </dgm:prSet>
      <dgm:spPr/>
    </dgm:pt>
    <dgm:pt modelId="{DAA6F6AA-95B1-4F30-BFE6-430CE2755C89}" type="pres">
      <dgm:prSet presAssocID="{E84504A4-7E26-40E0-947E-AA8662D3807A}" presName="sibTrans" presStyleLbl="sibTrans2D1" presStyleIdx="0" presStyleCnt="0"/>
      <dgm:spPr/>
    </dgm:pt>
    <dgm:pt modelId="{E802FF2A-4933-44B4-ADDC-62825618694A}" type="pres">
      <dgm:prSet presAssocID="{DB405C9D-DEAB-4B35-B17B-1861CAF18BEE}" presName="compNode" presStyleCnt="0"/>
      <dgm:spPr/>
    </dgm:pt>
    <dgm:pt modelId="{7EFB71DD-74C3-479A-82C9-C539C67BBC25}" type="pres">
      <dgm:prSet presAssocID="{DB405C9D-DEAB-4B35-B17B-1861CAF18BEE}" presName="iconBgRect" presStyleLbl="bgShp" presStyleIdx="2" presStyleCnt="7"/>
      <dgm:spPr/>
    </dgm:pt>
    <dgm:pt modelId="{D4FF52E5-EE04-498F-99F3-3049BDB959B4}" type="pres">
      <dgm:prSet presAssocID="{DB405C9D-DEAB-4B35-B17B-1861CAF18BEE}"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f"/>
        </a:ext>
      </dgm:extLst>
    </dgm:pt>
    <dgm:pt modelId="{72E84C44-175C-48EF-80D1-70D25138E8F4}" type="pres">
      <dgm:prSet presAssocID="{DB405C9D-DEAB-4B35-B17B-1861CAF18BEE}" presName="spaceRect" presStyleCnt="0"/>
      <dgm:spPr/>
    </dgm:pt>
    <dgm:pt modelId="{0D8E803D-FCFE-490E-96AA-7AD317BFFCCD}" type="pres">
      <dgm:prSet presAssocID="{DB405C9D-DEAB-4B35-B17B-1861CAF18BEE}" presName="textRect" presStyleLbl="revTx" presStyleIdx="2" presStyleCnt="7">
        <dgm:presLayoutVars>
          <dgm:chMax val="1"/>
          <dgm:chPref val="1"/>
        </dgm:presLayoutVars>
      </dgm:prSet>
      <dgm:spPr/>
    </dgm:pt>
    <dgm:pt modelId="{9B8C0440-8507-42F7-A898-9B74F1935697}" type="pres">
      <dgm:prSet presAssocID="{A49DF3BC-45F6-48A5-8793-28D1E7231EB4}" presName="sibTrans" presStyleLbl="sibTrans2D1" presStyleIdx="0" presStyleCnt="0"/>
      <dgm:spPr/>
    </dgm:pt>
    <dgm:pt modelId="{3586CA2A-D125-4429-81C9-DD1389137D4F}" type="pres">
      <dgm:prSet presAssocID="{F35C8887-3000-457A-8A7E-4AD229A606AD}" presName="compNode" presStyleCnt="0"/>
      <dgm:spPr/>
    </dgm:pt>
    <dgm:pt modelId="{AE00BBF5-D595-4CB6-BB17-F7D3369875B8}" type="pres">
      <dgm:prSet presAssocID="{F35C8887-3000-457A-8A7E-4AD229A606AD}" presName="iconBgRect" presStyleLbl="bgShp" presStyleIdx="3" presStyleCnt="7"/>
      <dgm:spPr/>
    </dgm:pt>
    <dgm:pt modelId="{854FAA29-5361-4CFB-95BB-359FF5029DF5}" type="pres">
      <dgm:prSet presAssocID="{F35C8887-3000-457A-8A7E-4AD229A606AD}"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omputer"/>
        </a:ext>
      </dgm:extLst>
    </dgm:pt>
    <dgm:pt modelId="{3C147E3D-0935-4E4B-822E-68361A1FE861}" type="pres">
      <dgm:prSet presAssocID="{F35C8887-3000-457A-8A7E-4AD229A606AD}" presName="spaceRect" presStyleCnt="0"/>
      <dgm:spPr/>
    </dgm:pt>
    <dgm:pt modelId="{C9CEBDEE-6EC6-4B1B-A94F-43BFBF5C29B9}" type="pres">
      <dgm:prSet presAssocID="{F35C8887-3000-457A-8A7E-4AD229A606AD}" presName="textRect" presStyleLbl="revTx" presStyleIdx="3" presStyleCnt="7">
        <dgm:presLayoutVars>
          <dgm:chMax val="1"/>
          <dgm:chPref val="1"/>
        </dgm:presLayoutVars>
      </dgm:prSet>
      <dgm:spPr/>
    </dgm:pt>
    <dgm:pt modelId="{5F9E5711-5E47-4988-A706-60253CF57974}" type="pres">
      <dgm:prSet presAssocID="{97E6F1D1-AAE5-4318-BE14-42342BCB18CF}" presName="sibTrans" presStyleLbl="sibTrans2D1" presStyleIdx="0" presStyleCnt="0"/>
      <dgm:spPr/>
    </dgm:pt>
    <dgm:pt modelId="{6961C2FD-6F2D-4389-BE7F-6ED4FEB8148A}" type="pres">
      <dgm:prSet presAssocID="{8F284714-40CB-437F-8436-4570E5DC2995}" presName="compNode" presStyleCnt="0"/>
      <dgm:spPr/>
    </dgm:pt>
    <dgm:pt modelId="{C6A707A8-C85D-433A-B75F-F36B442FC9C5}" type="pres">
      <dgm:prSet presAssocID="{8F284714-40CB-437F-8436-4570E5DC2995}" presName="iconBgRect" presStyleLbl="bgShp" presStyleIdx="4" presStyleCnt="7"/>
      <dgm:spPr/>
    </dgm:pt>
    <dgm:pt modelId="{8D143B4A-F8AB-40B4-ACE0-2679616F23BF}" type="pres">
      <dgm:prSet presAssocID="{8F284714-40CB-437F-8436-4570E5DC2995}"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Factory"/>
        </a:ext>
      </dgm:extLst>
    </dgm:pt>
    <dgm:pt modelId="{171558C7-D979-4347-A70A-E7EEDC3BC5A7}" type="pres">
      <dgm:prSet presAssocID="{8F284714-40CB-437F-8436-4570E5DC2995}" presName="spaceRect" presStyleCnt="0"/>
      <dgm:spPr/>
    </dgm:pt>
    <dgm:pt modelId="{CB159D96-F936-44A2-8E25-50DF989F6F9E}" type="pres">
      <dgm:prSet presAssocID="{8F284714-40CB-437F-8436-4570E5DC2995}" presName="textRect" presStyleLbl="revTx" presStyleIdx="4" presStyleCnt="7">
        <dgm:presLayoutVars>
          <dgm:chMax val="1"/>
          <dgm:chPref val="1"/>
        </dgm:presLayoutVars>
      </dgm:prSet>
      <dgm:spPr/>
    </dgm:pt>
    <dgm:pt modelId="{7C325B5A-64CF-4723-A95A-271B3B78C5B0}" type="pres">
      <dgm:prSet presAssocID="{DDD0A1DE-37A8-4760-9494-3E40B34D94A6}" presName="sibTrans" presStyleLbl="sibTrans2D1" presStyleIdx="0" presStyleCnt="0"/>
      <dgm:spPr/>
    </dgm:pt>
    <dgm:pt modelId="{51400C7B-FCAD-437D-80B6-F0016B590DAD}" type="pres">
      <dgm:prSet presAssocID="{2F11778F-AEFF-4321-9BCA-667DB1CF5B36}" presName="compNode" presStyleCnt="0"/>
      <dgm:spPr/>
    </dgm:pt>
    <dgm:pt modelId="{5CBD1380-D6F3-4A35-9B5A-2EA87EE13193}" type="pres">
      <dgm:prSet presAssocID="{2F11778F-AEFF-4321-9BCA-667DB1CF5B36}" presName="iconBgRect" presStyleLbl="bgShp" presStyleIdx="5" presStyleCnt="7"/>
      <dgm:spPr/>
    </dgm:pt>
    <dgm:pt modelId="{EF3F8F81-3BC0-41A8-A40C-D94D61AD968D}" type="pres">
      <dgm:prSet presAssocID="{2F11778F-AEFF-4321-9BCA-667DB1CF5B36}"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Truck"/>
        </a:ext>
      </dgm:extLst>
    </dgm:pt>
    <dgm:pt modelId="{C3188E34-B543-4AE8-8E7A-414C880BBF4C}" type="pres">
      <dgm:prSet presAssocID="{2F11778F-AEFF-4321-9BCA-667DB1CF5B36}" presName="spaceRect" presStyleCnt="0"/>
      <dgm:spPr/>
    </dgm:pt>
    <dgm:pt modelId="{28038DA3-E917-473D-BA09-4321F3C4E757}" type="pres">
      <dgm:prSet presAssocID="{2F11778F-AEFF-4321-9BCA-667DB1CF5B36}" presName="textRect" presStyleLbl="revTx" presStyleIdx="5" presStyleCnt="7">
        <dgm:presLayoutVars>
          <dgm:chMax val="1"/>
          <dgm:chPref val="1"/>
        </dgm:presLayoutVars>
      </dgm:prSet>
      <dgm:spPr/>
    </dgm:pt>
    <dgm:pt modelId="{00B14F45-4DC0-497C-B52E-18AA73647E3E}" type="pres">
      <dgm:prSet presAssocID="{70AD1C53-92E6-47E9-B13A-5E204B534646}" presName="sibTrans" presStyleLbl="sibTrans2D1" presStyleIdx="0" presStyleCnt="0"/>
      <dgm:spPr/>
    </dgm:pt>
    <dgm:pt modelId="{66A77B35-A146-43CD-AC91-72E4F05779E4}" type="pres">
      <dgm:prSet presAssocID="{B089E1DD-594D-4831-8F32-A6F4603379CC}" presName="compNode" presStyleCnt="0"/>
      <dgm:spPr/>
    </dgm:pt>
    <dgm:pt modelId="{39EE4937-D60A-4950-A066-F86EB7E3A4FC}" type="pres">
      <dgm:prSet presAssocID="{B089E1DD-594D-4831-8F32-A6F4603379CC}" presName="iconBgRect" presStyleLbl="bgShp" presStyleIdx="6" presStyleCnt="7"/>
      <dgm:spPr/>
    </dgm:pt>
    <dgm:pt modelId="{D29C3E13-3B60-4738-A111-D677B7400EE2}" type="pres">
      <dgm:prSet presAssocID="{B089E1DD-594D-4831-8F32-A6F4603379CC}"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Saw blade"/>
        </a:ext>
      </dgm:extLst>
    </dgm:pt>
    <dgm:pt modelId="{CB68F198-43A5-4800-BBF5-78D929544173}" type="pres">
      <dgm:prSet presAssocID="{B089E1DD-594D-4831-8F32-A6F4603379CC}" presName="spaceRect" presStyleCnt="0"/>
      <dgm:spPr/>
    </dgm:pt>
    <dgm:pt modelId="{D707B741-4C06-4BC4-A764-0CD7FBA67211}" type="pres">
      <dgm:prSet presAssocID="{B089E1DD-594D-4831-8F32-A6F4603379CC}" presName="textRect" presStyleLbl="revTx" presStyleIdx="6" presStyleCnt="7">
        <dgm:presLayoutVars>
          <dgm:chMax val="1"/>
          <dgm:chPref val="1"/>
        </dgm:presLayoutVars>
      </dgm:prSet>
      <dgm:spPr/>
    </dgm:pt>
  </dgm:ptLst>
  <dgm:cxnLst>
    <dgm:cxn modelId="{E7563603-AAB1-489A-89B3-2FB63A5E84F1}" type="presOf" srcId="{70AD1C53-92E6-47E9-B13A-5E204B534646}" destId="{00B14F45-4DC0-497C-B52E-18AA73647E3E}" srcOrd="0" destOrd="0" presId="urn:microsoft.com/office/officeart/2018/2/layout/IconCircleList"/>
    <dgm:cxn modelId="{6E9A6911-1CF2-4239-AD20-53B4C0161B6D}" type="presOf" srcId="{DB405C9D-DEAB-4B35-B17B-1861CAF18BEE}" destId="{0D8E803D-FCFE-490E-96AA-7AD317BFFCCD}" srcOrd="0" destOrd="0" presId="urn:microsoft.com/office/officeart/2018/2/layout/IconCircleList"/>
    <dgm:cxn modelId="{0C563217-290C-4B82-B02E-6ABE79D220C3}" type="presOf" srcId="{E84504A4-7E26-40E0-947E-AA8662D3807A}" destId="{DAA6F6AA-95B1-4F30-BFE6-430CE2755C89}" srcOrd="0" destOrd="0" presId="urn:microsoft.com/office/officeart/2018/2/layout/IconCircleList"/>
    <dgm:cxn modelId="{0090EE22-4AB5-4E83-868D-4416FAB77C45}" type="presOf" srcId="{97E6F1D1-AAE5-4318-BE14-42342BCB18CF}" destId="{5F9E5711-5E47-4988-A706-60253CF57974}" srcOrd="0" destOrd="0" presId="urn:microsoft.com/office/officeart/2018/2/layout/IconCircleList"/>
    <dgm:cxn modelId="{4505E039-72DB-4AC4-8F0A-C2F1A7503169}" type="presOf" srcId="{529D3BDC-01C2-4707-8A16-F6DA9B96B9E6}" destId="{208048E2-57D6-4397-983B-4337D4A891D4}" srcOrd="0" destOrd="0" presId="urn:microsoft.com/office/officeart/2018/2/layout/IconCircleList"/>
    <dgm:cxn modelId="{CF18683A-B8B9-4868-A5BD-EB041BD22F4C}" type="presOf" srcId="{A49DF3BC-45F6-48A5-8793-28D1E7231EB4}" destId="{9B8C0440-8507-42F7-A898-9B74F1935697}" srcOrd="0" destOrd="0" presId="urn:microsoft.com/office/officeart/2018/2/layout/IconCircleList"/>
    <dgm:cxn modelId="{EB73423D-8535-43E9-9447-C55F8FA0C493}" srcId="{529D3BDC-01C2-4707-8A16-F6DA9B96B9E6}" destId="{B089E1DD-594D-4831-8F32-A6F4603379CC}" srcOrd="6" destOrd="0" parTransId="{B8E41DAD-E5ED-4896-A19A-68DB597E936E}" sibTransId="{03DA0666-9CCB-493E-A154-17AE9B37B1E9}"/>
    <dgm:cxn modelId="{89420462-8C84-46FE-8421-71ABBB1BC9E5}" type="presOf" srcId="{B089E1DD-594D-4831-8F32-A6F4603379CC}" destId="{D707B741-4C06-4BC4-A764-0CD7FBA67211}" srcOrd="0" destOrd="0" presId="urn:microsoft.com/office/officeart/2018/2/layout/IconCircleList"/>
    <dgm:cxn modelId="{26A7B062-0C71-434F-9424-32AB32136FCA}" srcId="{529D3BDC-01C2-4707-8A16-F6DA9B96B9E6}" destId="{2F11778F-AEFF-4321-9BCA-667DB1CF5B36}" srcOrd="5" destOrd="0" parTransId="{4D5BE5B4-C17A-449A-844B-2EA15CB93A74}" sibTransId="{70AD1C53-92E6-47E9-B13A-5E204B534646}"/>
    <dgm:cxn modelId="{183DC567-8D3E-4B0A-971D-6CBCBFB4E945}" srcId="{529D3BDC-01C2-4707-8A16-F6DA9B96B9E6}" destId="{8F284714-40CB-437F-8436-4570E5DC2995}" srcOrd="4" destOrd="0" parTransId="{B79F70C2-A9E6-421E-BE38-1387A290C462}" sibTransId="{DDD0A1DE-37A8-4760-9494-3E40B34D94A6}"/>
    <dgm:cxn modelId="{5885214B-0C64-466F-B27F-7C31C0EEDA5A}" srcId="{529D3BDC-01C2-4707-8A16-F6DA9B96B9E6}" destId="{F35C8887-3000-457A-8A7E-4AD229A606AD}" srcOrd="3" destOrd="0" parTransId="{4EAC5CF5-4A64-469E-A961-EB5BC61A9229}" sibTransId="{97E6F1D1-AAE5-4318-BE14-42342BCB18CF}"/>
    <dgm:cxn modelId="{E8D3695A-F7FB-4FE9-92C5-D9E2D180A693}" srcId="{529D3BDC-01C2-4707-8A16-F6DA9B96B9E6}" destId="{8F0368DB-D920-445D-9293-4D175522ACA6}" srcOrd="1" destOrd="0" parTransId="{4457029F-E880-4015-B4DA-0C7970C9B08C}" sibTransId="{E84504A4-7E26-40E0-947E-AA8662D3807A}"/>
    <dgm:cxn modelId="{A14FEDB7-1A70-4453-A24C-17509BD5C9E6}" type="presOf" srcId="{E3263534-267F-40ED-AB20-6994E793094F}" destId="{7FDEC45E-FBDF-4006-B7E8-724A1D05DD5A}" srcOrd="0" destOrd="0" presId="urn:microsoft.com/office/officeart/2018/2/layout/IconCircleList"/>
    <dgm:cxn modelId="{F0395BD5-A6AC-4320-8D8C-94A56EB3200E}" type="presOf" srcId="{DDD0A1DE-37A8-4760-9494-3E40B34D94A6}" destId="{7C325B5A-64CF-4723-A95A-271B3B78C5B0}" srcOrd="0" destOrd="0" presId="urn:microsoft.com/office/officeart/2018/2/layout/IconCircleList"/>
    <dgm:cxn modelId="{456162DF-9E63-414E-82E8-4DFE357EADDA}" srcId="{529D3BDC-01C2-4707-8A16-F6DA9B96B9E6}" destId="{E3263534-267F-40ED-AB20-6994E793094F}" srcOrd="0" destOrd="0" parTransId="{FDC5E3E9-4093-4110-9354-DF593E9F207C}" sibTransId="{5CA64FA2-04F0-4244-BB08-E4FE1C20B3C1}"/>
    <dgm:cxn modelId="{CF5E34E4-2F1C-4E26-9C02-388B5C9A3978}" type="presOf" srcId="{5CA64FA2-04F0-4244-BB08-E4FE1C20B3C1}" destId="{AC1BB726-BA83-4DC6-A064-7450EB9A484D}" srcOrd="0" destOrd="0" presId="urn:microsoft.com/office/officeart/2018/2/layout/IconCircleList"/>
    <dgm:cxn modelId="{6C4CB9ED-2910-44A6-8E04-8414A71EBE24}" type="presOf" srcId="{8F0368DB-D920-445D-9293-4D175522ACA6}" destId="{A96E9118-9FB9-486D-B01B-7723FA0B4506}" srcOrd="0" destOrd="0" presId="urn:microsoft.com/office/officeart/2018/2/layout/IconCircleList"/>
    <dgm:cxn modelId="{108CCCF1-4839-4958-9DFF-FAE5A06637FF}" type="presOf" srcId="{8F284714-40CB-437F-8436-4570E5DC2995}" destId="{CB159D96-F936-44A2-8E25-50DF989F6F9E}" srcOrd="0" destOrd="0" presId="urn:microsoft.com/office/officeart/2018/2/layout/IconCircleList"/>
    <dgm:cxn modelId="{F2F562F4-30A9-4816-9629-ED508AE0DB46}" type="presOf" srcId="{F35C8887-3000-457A-8A7E-4AD229A606AD}" destId="{C9CEBDEE-6EC6-4B1B-A94F-43BFBF5C29B9}" srcOrd="0" destOrd="0" presId="urn:microsoft.com/office/officeart/2018/2/layout/IconCircleList"/>
    <dgm:cxn modelId="{FE51EAFB-CCCA-4FE8-9A6B-F352446539EB}" type="presOf" srcId="{2F11778F-AEFF-4321-9BCA-667DB1CF5B36}" destId="{28038DA3-E917-473D-BA09-4321F3C4E757}" srcOrd="0" destOrd="0" presId="urn:microsoft.com/office/officeart/2018/2/layout/IconCircleList"/>
    <dgm:cxn modelId="{A0FF0EFD-E95B-4A88-BD57-11817022E5E2}" srcId="{529D3BDC-01C2-4707-8A16-F6DA9B96B9E6}" destId="{DB405C9D-DEAB-4B35-B17B-1861CAF18BEE}" srcOrd="2" destOrd="0" parTransId="{6FCBA58A-0511-4FE0-B362-9D1638B55AEE}" sibTransId="{A49DF3BC-45F6-48A5-8793-28D1E7231EB4}"/>
    <dgm:cxn modelId="{3C843E57-E5A9-44E1-A9E0-7B28373114D6}" type="presParOf" srcId="{208048E2-57D6-4397-983B-4337D4A891D4}" destId="{E534BC0C-B331-4A40-A3BE-C9B57F550A3B}" srcOrd="0" destOrd="0" presId="urn:microsoft.com/office/officeart/2018/2/layout/IconCircleList"/>
    <dgm:cxn modelId="{1D65C835-3F45-4027-BE7B-070135E9BF80}" type="presParOf" srcId="{E534BC0C-B331-4A40-A3BE-C9B57F550A3B}" destId="{6C695A8C-30E3-4FF4-B125-AA2B592929A6}" srcOrd="0" destOrd="0" presId="urn:microsoft.com/office/officeart/2018/2/layout/IconCircleList"/>
    <dgm:cxn modelId="{C312F742-30B9-4B1A-B6D7-CD9AE9AFA958}" type="presParOf" srcId="{6C695A8C-30E3-4FF4-B125-AA2B592929A6}" destId="{9FD8396C-242A-47E3-B96D-184092DF75E0}" srcOrd="0" destOrd="0" presId="urn:microsoft.com/office/officeart/2018/2/layout/IconCircleList"/>
    <dgm:cxn modelId="{DD0C9A9B-98E0-49C7-9921-972A5DA46C80}" type="presParOf" srcId="{6C695A8C-30E3-4FF4-B125-AA2B592929A6}" destId="{5A62DBCD-6070-40E1-A00C-29D310308AD5}" srcOrd="1" destOrd="0" presId="urn:microsoft.com/office/officeart/2018/2/layout/IconCircleList"/>
    <dgm:cxn modelId="{A0E80088-9FC6-472E-AD56-E77D401053E9}" type="presParOf" srcId="{6C695A8C-30E3-4FF4-B125-AA2B592929A6}" destId="{3F491575-A04F-4457-BAA4-24244068DBAF}" srcOrd="2" destOrd="0" presId="urn:microsoft.com/office/officeart/2018/2/layout/IconCircleList"/>
    <dgm:cxn modelId="{CEFF1D0B-7F4D-45D6-95D5-34596A647029}" type="presParOf" srcId="{6C695A8C-30E3-4FF4-B125-AA2B592929A6}" destId="{7FDEC45E-FBDF-4006-B7E8-724A1D05DD5A}" srcOrd="3" destOrd="0" presId="urn:microsoft.com/office/officeart/2018/2/layout/IconCircleList"/>
    <dgm:cxn modelId="{7E3FC825-61CB-4E49-AD0D-9084C71FD7B4}" type="presParOf" srcId="{E534BC0C-B331-4A40-A3BE-C9B57F550A3B}" destId="{AC1BB726-BA83-4DC6-A064-7450EB9A484D}" srcOrd="1" destOrd="0" presId="urn:microsoft.com/office/officeart/2018/2/layout/IconCircleList"/>
    <dgm:cxn modelId="{8FFE6D43-7C63-47DF-A490-86B310A16A35}" type="presParOf" srcId="{E534BC0C-B331-4A40-A3BE-C9B57F550A3B}" destId="{78863B91-CA17-4124-9475-7972AE501C4E}" srcOrd="2" destOrd="0" presId="urn:microsoft.com/office/officeart/2018/2/layout/IconCircleList"/>
    <dgm:cxn modelId="{5510D655-176E-4AC1-BD26-E80EDB2FE7BF}" type="presParOf" srcId="{78863B91-CA17-4124-9475-7972AE501C4E}" destId="{2FA3B367-5047-497E-AEDC-6FEFB41ABC9B}" srcOrd="0" destOrd="0" presId="urn:microsoft.com/office/officeart/2018/2/layout/IconCircleList"/>
    <dgm:cxn modelId="{DE5B974B-AF89-41CE-BD2E-E42966993B15}" type="presParOf" srcId="{78863B91-CA17-4124-9475-7972AE501C4E}" destId="{8C1A9E46-D93F-4F68-841A-D1517B4B0CEB}" srcOrd="1" destOrd="0" presId="urn:microsoft.com/office/officeart/2018/2/layout/IconCircleList"/>
    <dgm:cxn modelId="{D8E2AB8A-E05C-42CB-891F-820A00A3AD7B}" type="presParOf" srcId="{78863B91-CA17-4124-9475-7972AE501C4E}" destId="{D51712DA-0480-4855-8549-9D164FFDAE7C}" srcOrd="2" destOrd="0" presId="urn:microsoft.com/office/officeart/2018/2/layout/IconCircleList"/>
    <dgm:cxn modelId="{937B796E-3F88-4B70-8544-A440BBE1CB38}" type="presParOf" srcId="{78863B91-CA17-4124-9475-7972AE501C4E}" destId="{A96E9118-9FB9-486D-B01B-7723FA0B4506}" srcOrd="3" destOrd="0" presId="urn:microsoft.com/office/officeart/2018/2/layout/IconCircleList"/>
    <dgm:cxn modelId="{84F029A6-64A6-4EB5-8B95-1B734BCB1191}" type="presParOf" srcId="{E534BC0C-B331-4A40-A3BE-C9B57F550A3B}" destId="{DAA6F6AA-95B1-4F30-BFE6-430CE2755C89}" srcOrd="3" destOrd="0" presId="urn:microsoft.com/office/officeart/2018/2/layout/IconCircleList"/>
    <dgm:cxn modelId="{C96AF468-CEBC-46DE-9C17-CFACF3B0569D}" type="presParOf" srcId="{E534BC0C-B331-4A40-A3BE-C9B57F550A3B}" destId="{E802FF2A-4933-44B4-ADDC-62825618694A}" srcOrd="4" destOrd="0" presId="urn:microsoft.com/office/officeart/2018/2/layout/IconCircleList"/>
    <dgm:cxn modelId="{C48019AE-86BD-43CD-98BF-3798DC1AF28F}" type="presParOf" srcId="{E802FF2A-4933-44B4-ADDC-62825618694A}" destId="{7EFB71DD-74C3-479A-82C9-C539C67BBC25}" srcOrd="0" destOrd="0" presId="urn:microsoft.com/office/officeart/2018/2/layout/IconCircleList"/>
    <dgm:cxn modelId="{BB3E61BF-51FB-4AA1-8EAA-5541915671EB}" type="presParOf" srcId="{E802FF2A-4933-44B4-ADDC-62825618694A}" destId="{D4FF52E5-EE04-498F-99F3-3049BDB959B4}" srcOrd="1" destOrd="0" presId="urn:microsoft.com/office/officeart/2018/2/layout/IconCircleList"/>
    <dgm:cxn modelId="{38BFDBFC-53C7-40D0-9674-257A0EBDD85B}" type="presParOf" srcId="{E802FF2A-4933-44B4-ADDC-62825618694A}" destId="{72E84C44-175C-48EF-80D1-70D25138E8F4}" srcOrd="2" destOrd="0" presId="urn:microsoft.com/office/officeart/2018/2/layout/IconCircleList"/>
    <dgm:cxn modelId="{DB5057BE-46E5-417A-A96C-7E97715CE4FC}" type="presParOf" srcId="{E802FF2A-4933-44B4-ADDC-62825618694A}" destId="{0D8E803D-FCFE-490E-96AA-7AD317BFFCCD}" srcOrd="3" destOrd="0" presId="urn:microsoft.com/office/officeart/2018/2/layout/IconCircleList"/>
    <dgm:cxn modelId="{0C6709A8-E487-46C5-809A-425B8B440233}" type="presParOf" srcId="{E534BC0C-B331-4A40-A3BE-C9B57F550A3B}" destId="{9B8C0440-8507-42F7-A898-9B74F1935697}" srcOrd="5" destOrd="0" presId="urn:microsoft.com/office/officeart/2018/2/layout/IconCircleList"/>
    <dgm:cxn modelId="{EDC550EC-AE10-453D-99B0-33837169B76B}" type="presParOf" srcId="{E534BC0C-B331-4A40-A3BE-C9B57F550A3B}" destId="{3586CA2A-D125-4429-81C9-DD1389137D4F}" srcOrd="6" destOrd="0" presId="urn:microsoft.com/office/officeart/2018/2/layout/IconCircleList"/>
    <dgm:cxn modelId="{D1A10EC6-BBCB-4C77-8006-4A10463CE95B}" type="presParOf" srcId="{3586CA2A-D125-4429-81C9-DD1389137D4F}" destId="{AE00BBF5-D595-4CB6-BB17-F7D3369875B8}" srcOrd="0" destOrd="0" presId="urn:microsoft.com/office/officeart/2018/2/layout/IconCircleList"/>
    <dgm:cxn modelId="{7CE0651F-4C1B-4E82-95DB-32DA1074B729}" type="presParOf" srcId="{3586CA2A-D125-4429-81C9-DD1389137D4F}" destId="{854FAA29-5361-4CFB-95BB-359FF5029DF5}" srcOrd="1" destOrd="0" presId="urn:microsoft.com/office/officeart/2018/2/layout/IconCircleList"/>
    <dgm:cxn modelId="{E2EF9A21-2196-44FA-9124-B9B7BF8177B6}" type="presParOf" srcId="{3586CA2A-D125-4429-81C9-DD1389137D4F}" destId="{3C147E3D-0935-4E4B-822E-68361A1FE861}" srcOrd="2" destOrd="0" presId="urn:microsoft.com/office/officeart/2018/2/layout/IconCircleList"/>
    <dgm:cxn modelId="{FB981FC8-24AC-4D5B-AA0D-44CBE45ECDB9}" type="presParOf" srcId="{3586CA2A-D125-4429-81C9-DD1389137D4F}" destId="{C9CEBDEE-6EC6-4B1B-A94F-43BFBF5C29B9}" srcOrd="3" destOrd="0" presId="urn:microsoft.com/office/officeart/2018/2/layout/IconCircleList"/>
    <dgm:cxn modelId="{87B3EBF4-1FDB-499B-B442-6EA2C3528D30}" type="presParOf" srcId="{E534BC0C-B331-4A40-A3BE-C9B57F550A3B}" destId="{5F9E5711-5E47-4988-A706-60253CF57974}" srcOrd="7" destOrd="0" presId="urn:microsoft.com/office/officeart/2018/2/layout/IconCircleList"/>
    <dgm:cxn modelId="{5D7E266B-A6D2-4A00-90B4-4F5857928B53}" type="presParOf" srcId="{E534BC0C-B331-4A40-A3BE-C9B57F550A3B}" destId="{6961C2FD-6F2D-4389-BE7F-6ED4FEB8148A}" srcOrd="8" destOrd="0" presId="urn:microsoft.com/office/officeart/2018/2/layout/IconCircleList"/>
    <dgm:cxn modelId="{B5ACE3C4-E940-433A-A934-4BAD0C07E8F9}" type="presParOf" srcId="{6961C2FD-6F2D-4389-BE7F-6ED4FEB8148A}" destId="{C6A707A8-C85D-433A-B75F-F36B442FC9C5}" srcOrd="0" destOrd="0" presId="urn:microsoft.com/office/officeart/2018/2/layout/IconCircleList"/>
    <dgm:cxn modelId="{4AA78329-8030-4957-B66C-78A28BF05AF7}" type="presParOf" srcId="{6961C2FD-6F2D-4389-BE7F-6ED4FEB8148A}" destId="{8D143B4A-F8AB-40B4-ACE0-2679616F23BF}" srcOrd="1" destOrd="0" presId="urn:microsoft.com/office/officeart/2018/2/layout/IconCircleList"/>
    <dgm:cxn modelId="{FD43814B-D886-48E6-9FA5-463D17E08591}" type="presParOf" srcId="{6961C2FD-6F2D-4389-BE7F-6ED4FEB8148A}" destId="{171558C7-D979-4347-A70A-E7EEDC3BC5A7}" srcOrd="2" destOrd="0" presId="urn:microsoft.com/office/officeart/2018/2/layout/IconCircleList"/>
    <dgm:cxn modelId="{9F2429A6-A96E-4A33-9006-CD36B5C5960F}" type="presParOf" srcId="{6961C2FD-6F2D-4389-BE7F-6ED4FEB8148A}" destId="{CB159D96-F936-44A2-8E25-50DF989F6F9E}" srcOrd="3" destOrd="0" presId="urn:microsoft.com/office/officeart/2018/2/layout/IconCircleList"/>
    <dgm:cxn modelId="{BEF565F6-179D-4C79-A202-B8A27A800C56}" type="presParOf" srcId="{E534BC0C-B331-4A40-A3BE-C9B57F550A3B}" destId="{7C325B5A-64CF-4723-A95A-271B3B78C5B0}" srcOrd="9" destOrd="0" presId="urn:microsoft.com/office/officeart/2018/2/layout/IconCircleList"/>
    <dgm:cxn modelId="{DD13AB13-7FB2-4603-8A0D-7A564552CF59}" type="presParOf" srcId="{E534BC0C-B331-4A40-A3BE-C9B57F550A3B}" destId="{51400C7B-FCAD-437D-80B6-F0016B590DAD}" srcOrd="10" destOrd="0" presId="urn:microsoft.com/office/officeart/2018/2/layout/IconCircleList"/>
    <dgm:cxn modelId="{7920442D-C7CA-446E-8B42-214A71C311C7}" type="presParOf" srcId="{51400C7B-FCAD-437D-80B6-F0016B590DAD}" destId="{5CBD1380-D6F3-4A35-9B5A-2EA87EE13193}" srcOrd="0" destOrd="0" presId="urn:microsoft.com/office/officeart/2018/2/layout/IconCircleList"/>
    <dgm:cxn modelId="{05F01222-4023-4004-B60F-271E74EE5CAB}" type="presParOf" srcId="{51400C7B-FCAD-437D-80B6-F0016B590DAD}" destId="{EF3F8F81-3BC0-41A8-A40C-D94D61AD968D}" srcOrd="1" destOrd="0" presId="urn:microsoft.com/office/officeart/2018/2/layout/IconCircleList"/>
    <dgm:cxn modelId="{73883F87-7C81-4E22-8595-6B77DAC75C89}" type="presParOf" srcId="{51400C7B-FCAD-437D-80B6-F0016B590DAD}" destId="{C3188E34-B543-4AE8-8E7A-414C880BBF4C}" srcOrd="2" destOrd="0" presId="urn:microsoft.com/office/officeart/2018/2/layout/IconCircleList"/>
    <dgm:cxn modelId="{D48E2AFD-C04A-41BB-9FF5-84FCE4092DF3}" type="presParOf" srcId="{51400C7B-FCAD-437D-80B6-F0016B590DAD}" destId="{28038DA3-E917-473D-BA09-4321F3C4E757}" srcOrd="3" destOrd="0" presId="urn:microsoft.com/office/officeart/2018/2/layout/IconCircleList"/>
    <dgm:cxn modelId="{3CA6D39F-7BE4-4ECC-985D-EEEF53D145D6}" type="presParOf" srcId="{E534BC0C-B331-4A40-A3BE-C9B57F550A3B}" destId="{00B14F45-4DC0-497C-B52E-18AA73647E3E}" srcOrd="11" destOrd="0" presId="urn:microsoft.com/office/officeart/2018/2/layout/IconCircleList"/>
    <dgm:cxn modelId="{878F896D-F83D-4DE7-9292-1C1B9499AD20}" type="presParOf" srcId="{E534BC0C-B331-4A40-A3BE-C9B57F550A3B}" destId="{66A77B35-A146-43CD-AC91-72E4F05779E4}" srcOrd="12" destOrd="0" presId="urn:microsoft.com/office/officeart/2018/2/layout/IconCircleList"/>
    <dgm:cxn modelId="{B7B3C1FD-E264-4B5E-B2E0-FA4552407A45}" type="presParOf" srcId="{66A77B35-A146-43CD-AC91-72E4F05779E4}" destId="{39EE4937-D60A-4950-A066-F86EB7E3A4FC}" srcOrd="0" destOrd="0" presId="urn:microsoft.com/office/officeart/2018/2/layout/IconCircleList"/>
    <dgm:cxn modelId="{70630749-8D80-4044-B357-D0C804826BD0}" type="presParOf" srcId="{66A77B35-A146-43CD-AC91-72E4F05779E4}" destId="{D29C3E13-3B60-4738-A111-D677B7400EE2}" srcOrd="1" destOrd="0" presId="urn:microsoft.com/office/officeart/2018/2/layout/IconCircleList"/>
    <dgm:cxn modelId="{D63FC924-C86E-4F7E-9F92-6B389AC55358}" type="presParOf" srcId="{66A77B35-A146-43CD-AC91-72E4F05779E4}" destId="{CB68F198-43A5-4800-BBF5-78D929544173}" srcOrd="2" destOrd="0" presId="urn:microsoft.com/office/officeart/2018/2/layout/IconCircleList"/>
    <dgm:cxn modelId="{09308F80-6D15-442C-BEBE-29587163AF3F}" type="presParOf" srcId="{66A77B35-A146-43CD-AC91-72E4F05779E4}" destId="{D707B741-4C06-4BC4-A764-0CD7FBA67211}" srcOrd="3" destOrd="0" presId="urn:microsoft.com/office/officeart/2018/2/layout/IconCircle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86536B-3D2D-4872-A219-2972BB92F724}">
      <dsp:nvSpPr>
        <dsp:cNvPr id="0" name=""/>
        <dsp:cNvSpPr/>
      </dsp:nvSpPr>
      <dsp:spPr>
        <a:xfrm>
          <a:off x="1144078" y="2354989"/>
          <a:ext cx="1753614" cy="1753614"/>
        </a:xfrm>
        <a:prstGeom prst="gear9">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Career Coaching</a:t>
          </a:r>
        </a:p>
        <a:p>
          <a:pPr marL="0" lvl="0" indent="0" algn="ctr" defTabSz="488950">
            <a:lnSpc>
              <a:spcPct val="90000"/>
            </a:lnSpc>
            <a:spcBef>
              <a:spcPct val="0"/>
            </a:spcBef>
            <a:spcAft>
              <a:spcPct val="35000"/>
            </a:spcAft>
            <a:buNone/>
          </a:pPr>
          <a:r>
            <a:rPr lang="en-US" sz="1100" kern="1200"/>
            <a:t>Individual Employment Plan</a:t>
          </a:r>
        </a:p>
        <a:p>
          <a:pPr marL="0" lvl="0" indent="0" algn="ctr" defTabSz="488950">
            <a:lnSpc>
              <a:spcPct val="90000"/>
            </a:lnSpc>
            <a:spcBef>
              <a:spcPct val="0"/>
            </a:spcBef>
            <a:spcAft>
              <a:spcPct val="35000"/>
            </a:spcAft>
            <a:buNone/>
          </a:pPr>
          <a:r>
            <a:rPr lang="en-US" sz="1100" kern="1200"/>
            <a:t>Training</a:t>
          </a:r>
        </a:p>
        <a:p>
          <a:pPr marL="0" lvl="0" indent="0" algn="ctr" defTabSz="488950">
            <a:lnSpc>
              <a:spcPct val="90000"/>
            </a:lnSpc>
            <a:spcBef>
              <a:spcPct val="0"/>
            </a:spcBef>
            <a:spcAft>
              <a:spcPct val="35000"/>
            </a:spcAft>
            <a:buNone/>
          </a:pPr>
          <a:r>
            <a:rPr lang="en-US" sz="1100" kern="1200"/>
            <a:t>Job Search</a:t>
          </a:r>
        </a:p>
      </dsp:txBody>
      <dsp:txXfrm>
        <a:off x="1496632" y="2765765"/>
        <a:ext cx="1048506" cy="901394"/>
      </dsp:txXfrm>
    </dsp:sp>
    <dsp:sp modelId="{88C5D374-6ED8-413D-BD2D-72D8B647D6CB}">
      <dsp:nvSpPr>
        <dsp:cNvPr id="0" name=""/>
        <dsp:cNvSpPr/>
      </dsp:nvSpPr>
      <dsp:spPr>
        <a:xfrm>
          <a:off x="0" y="2406451"/>
          <a:ext cx="1275356" cy="1275356"/>
        </a:xfrm>
        <a:prstGeom prst="gear6">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a:t>Career Pathways</a:t>
          </a:r>
        </a:p>
      </dsp:txBody>
      <dsp:txXfrm>
        <a:off x="321075" y="2729466"/>
        <a:ext cx="633206" cy="629326"/>
      </dsp:txXfrm>
    </dsp:sp>
    <dsp:sp modelId="{DDB2B6D7-7D8B-4E90-988A-4B964F680269}">
      <dsp:nvSpPr>
        <dsp:cNvPr id="0" name=""/>
        <dsp:cNvSpPr/>
      </dsp:nvSpPr>
      <dsp:spPr>
        <a:xfrm rot="20700000">
          <a:off x="140424" y="1295657"/>
          <a:ext cx="1249588" cy="1249588"/>
        </a:xfrm>
        <a:prstGeom prst="gear6">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Talent Pipeline</a:t>
          </a:r>
        </a:p>
      </dsp:txBody>
      <dsp:txXfrm rot="-20700000">
        <a:off x="414495" y="1569728"/>
        <a:ext cx="701445" cy="701445"/>
      </dsp:txXfrm>
    </dsp:sp>
    <dsp:sp modelId="{49A0CFC6-15C0-4503-98C3-D3DFEFF782E2}">
      <dsp:nvSpPr>
        <dsp:cNvPr id="0" name=""/>
        <dsp:cNvSpPr/>
      </dsp:nvSpPr>
      <dsp:spPr>
        <a:xfrm rot="6765621">
          <a:off x="900397" y="2192179"/>
          <a:ext cx="2244626" cy="2244626"/>
        </a:xfrm>
        <a:prstGeom prst="circularArrow">
          <a:avLst>
            <a:gd name="adj1" fmla="val 4688"/>
            <a:gd name="adj2" fmla="val 299029"/>
            <a:gd name="adj3" fmla="val 2486220"/>
            <a:gd name="adj4" fmla="val 15927363"/>
            <a:gd name="adj5" fmla="val 5469"/>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CB3DDEB-5E11-4FCB-A566-84D4E3F3CD48}">
      <dsp:nvSpPr>
        <dsp:cNvPr id="0" name=""/>
        <dsp:cNvSpPr/>
      </dsp:nvSpPr>
      <dsp:spPr>
        <a:xfrm rot="16200000">
          <a:off x="2" y="-66674"/>
          <a:ext cx="1630861" cy="1630861"/>
        </a:xfrm>
        <a:prstGeom prst="leftCircularArrow">
          <a:avLst>
            <a:gd name="adj1" fmla="val 6452"/>
            <a:gd name="adj2" fmla="val 429999"/>
            <a:gd name="adj3" fmla="val 10489124"/>
            <a:gd name="adj4" fmla="val 14837806"/>
            <a:gd name="adj5" fmla="val 7527"/>
          </a:avLst>
        </a:prstGeom>
        <a:solidFill>
          <a:schemeClr val="dk1">
            <a:tint val="60000"/>
            <a:hueOff val="0"/>
            <a:satOff val="0"/>
            <a:lumOff val="0"/>
            <a:alphaOff val="0"/>
          </a:schemeClr>
        </a:solidFill>
        <a:ln>
          <a:noFill/>
        </a:ln>
        <a:effectLst/>
        <a:scene3d>
          <a:camera prst="orthographicFront">
            <a:rot lat="9000000" lon="0" rev="0"/>
          </a:camera>
          <a:lightRig rig="threePt" dir="t"/>
        </a:scene3d>
      </dsp:spPr>
      <dsp:style>
        <a:lnRef idx="0">
          <a:scrgbClr r="0" g="0" b="0"/>
        </a:lnRef>
        <a:fillRef idx="1">
          <a:scrgbClr r="0" g="0" b="0"/>
        </a:fillRef>
        <a:effectRef idx="0">
          <a:scrgbClr r="0" g="0" b="0"/>
        </a:effectRef>
        <a:fontRef idx="minor">
          <a:schemeClr val="lt1"/>
        </a:fontRef>
      </dsp:style>
    </dsp:sp>
    <dsp:sp modelId="{0FCC58CE-FCB7-4695-9E64-B1C7BFE8303E}">
      <dsp:nvSpPr>
        <dsp:cNvPr id="0" name=""/>
        <dsp:cNvSpPr/>
      </dsp:nvSpPr>
      <dsp:spPr>
        <a:xfrm>
          <a:off x="-249408" y="2158743"/>
          <a:ext cx="1758397" cy="1758397"/>
        </a:xfrm>
        <a:prstGeom prst="circularArrow">
          <a:avLst>
            <a:gd name="adj1" fmla="val 5984"/>
            <a:gd name="adj2" fmla="val 394124"/>
            <a:gd name="adj3" fmla="val 13313824"/>
            <a:gd name="adj4" fmla="val 10508221"/>
            <a:gd name="adj5" fmla="val 6981"/>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86536B-3D2D-4872-A219-2972BB92F724}">
      <dsp:nvSpPr>
        <dsp:cNvPr id="0" name=""/>
        <dsp:cNvSpPr/>
      </dsp:nvSpPr>
      <dsp:spPr>
        <a:xfrm>
          <a:off x="3" y="767266"/>
          <a:ext cx="1753614" cy="1753614"/>
        </a:xfrm>
        <a:prstGeom prst="gear9">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Job Postings</a:t>
          </a:r>
        </a:p>
        <a:p>
          <a:pPr marL="0" lvl="0" indent="0" algn="ctr" defTabSz="488950">
            <a:lnSpc>
              <a:spcPct val="90000"/>
            </a:lnSpc>
            <a:spcBef>
              <a:spcPct val="0"/>
            </a:spcBef>
            <a:spcAft>
              <a:spcPct val="35000"/>
            </a:spcAft>
            <a:buNone/>
          </a:pPr>
          <a:r>
            <a:rPr lang="en-US" sz="1100" kern="1200"/>
            <a:t>Recruitment</a:t>
          </a:r>
        </a:p>
        <a:p>
          <a:pPr marL="0" lvl="0" indent="0" algn="ctr" defTabSz="488950">
            <a:lnSpc>
              <a:spcPct val="90000"/>
            </a:lnSpc>
            <a:spcBef>
              <a:spcPct val="0"/>
            </a:spcBef>
            <a:spcAft>
              <a:spcPct val="35000"/>
            </a:spcAft>
            <a:buNone/>
          </a:pPr>
          <a:r>
            <a:rPr lang="en-US" sz="1100" kern="1200"/>
            <a:t>Candidate Assessment</a:t>
          </a:r>
        </a:p>
        <a:p>
          <a:pPr marL="0" lvl="0" indent="0" algn="ctr" defTabSz="488950">
            <a:lnSpc>
              <a:spcPct val="90000"/>
            </a:lnSpc>
            <a:spcBef>
              <a:spcPct val="0"/>
            </a:spcBef>
            <a:spcAft>
              <a:spcPct val="35000"/>
            </a:spcAft>
            <a:buNone/>
          </a:pPr>
          <a:r>
            <a:rPr lang="en-US" sz="1100" kern="1200"/>
            <a:t>Employee Upskilling</a:t>
          </a:r>
        </a:p>
      </dsp:txBody>
      <dsp:txXfrm>
        <a:off x="352557" y="1178042"/>
        <a:ext cx="1048506" cy="901394"/>
      </dsp:txXfrm>
    </dsp:sp>
    <dsp:sp modelId="{88C5D374-6ED8-413D-BD2D-72D8B647D6CB}">
      <dsp:nvSpPr>
        <dsp:cNvPr id="0" name=""/>
        <dsp:cNvSpPr/>
      </dsp:nvSpPr>
      <dsp:spPr>
        <a:xfrm>
          <a:off x="1610468" y="2633668"/>
          <a:ext cx="1275356" cy="1275356"/>
        </a:xfrm>
        <a:prstGeom prst="gear6">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Data and Analytics</a:t>
          </a:r>
        </a:p>
      </dsp:txBody>
      <dsp:txXfrm>
        <a:off x="1931543" y="2956683"/>
        <a:ext cx="633206" cy="629326"/>
      </dsp:txXfrm>
    </dsp:sp>
    <dsp:sp modelId="{DDB2B6D7-7D8B-4E90-988A-4B964F680269}">
      <dsp:nvSpPr>
        <dsp:cNvPr id="0" name=""/>
        <dsp:cNvSpPr/>
      </dsp:nvSpPr>
      <dsp:spPr>
        <a:xfrm rot="20700000">
          <a:off x="1670469" y="1426600"/>
          <a:ext cx="1249588" cy="1249588"/>
        </a:xfrm>
        <a:prstGeom prst="gear6">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a:t>Sector Strategies</a:t>
          </a:r>
        </a:p>
      </dsp:txBody>
      <dsp:txXfrm rot="-20700000">
        <a:off x="1944540" y="1700672"/>
        <a:ext cx="701445" cy="701445"/>
      </dsp:txXfrm>
    </dsp:sp>
    <dsp:sp modelId="{49A0CFC6-15C0-4503-98C3-D3DFEFF782E2}">
      <dsp:nvSpPr>
        <dsp:cNvPr id="0" name=""/>
        <dsp:cNvSpPr/>
      </dsp:nvSpPr>
      <dsp:spPr>
        <a:xfrm rot="15292034" flipV="1">
          <a:off x="-350724" y="443109"/>
          <a:ext cx="2388035" cy="2402221"/>
        </a:xfrm>
        <a:prstGeom prst="circularArrow">
          <a:avLst>
            <a:gd name="adj1" fmla="val 4688"/>
            <a:gd name="adj2" fmla="val 299029"/>
            <a:gd name="adj3" fmla="val 2486220"/>
            <a:gd name="adj4" fmla="val 15927363"/>
            <a:gd name="adj5" fmla="val 5469"/>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CB3DDEB-5E11-4FCB-A566-84D4E3F3CD48}">
      <dsp:nvSpPr>
        <dsp:cNvPr id="0" name=""/>
        <dsp:cNvSpPr/>
      </dsp:nvSpPr>
      <dsp:spPr>
        <a:xfrm rot="3506909">
          <a:off x="2080165" y="3347403"/>
          <a:ext cx="1630861" cy="1630861"/>
        </a:xfrm>
        <a:prstGeom prst="leftCircularArrow">
          <a:avLst>
            <a:gd name="adj1" fmla="val 6452"/>
            <a:gd name="adj2" fmla="val 429999"/>
            <a:gd name="adj3" fmla="val 10489124"/>
            <a:gd name="adj4" fmla="val 14837806"/>
            <a:gd name="adj5" fmla="val 7527"/>
          </a:avLst>
        </a:prstGeom>
        <a:solidFill>
          <a:schemeClr val="dk1">
            <a:tint val="60000"/>
            <a:hueOff val="0"/>
            <a:satOff val="0"/>
            <a:lumOff val="0"/>
            <a:alphaOff val="0"/>
          </a:schemeClr>
        </a:solidFill>
        <a:ln>
          <a:noFill/>
        </a:ln>
        <a:effectLst/>
        <a:scene3d>
          <a:camera prst="orthographicFront">
            <a:rot lat="10200000" lon="0" rev="0"/>
          </a:camera>
          <a:lightRig rig="threePt" dir="t"/>
        </a:scene3d>
      </dsp:spPr>
      <dsp:style>
        <a:lnRef idx="0">
          <a:scrgbClr r="0" g="0" b="0"/>
        </a:lnRef>
        <a:fillRef idx="1">
          <a:scrgbClr r="0" g="0" b="0"/>
        </a:fillRef>
        <a:effectRef idx="0">
          <a:scrgbClr r="0" g="0" b="0"/>
        </a:effectRef>
        <a:fontRef idx="minor">
          <a:schemeClr val="lt1"/>
        </a:fontRef>
      </dsp:style>
    </dsp:sp>
    <dsp:sp modelId="{0FCC58CE-FCB7-4695-9E64-B1C7BFE8303E}">
      <dsp:nvSpPr>
        <dsp:cNvPr id="0" name=""/>
        <dsp:cNvSpPr/>
      </dsp:nvSpPr>
      <dsp:spPr>
        <a:xfrm rot="6771285">
          <a:off x="1450925" y="1189233"/>
          <a:ext cx="1758397" cy="1758397"/>
        </a:xfrm>
        <a:prstGeom prst="circularArrow">
          <a:avLst>
            <a:gd name="adj1" fmla="val 5984"/>
            <a:gd name="adj2" fmla="val 394124"/>
            <a:gd name="adj3" fmla="val 13313824"/>
            <a:gd name="adj4" fmla="val 10508221"/>
            <a:gd name="adj5" fmla="val 6981"/>
          </a:avLst>
        </a:prstGeom>
        <a:solidFill>
          <a:schemeClr val="dk1">
            <a:tint val="60000"/>
            <a:hueOff val="0"/>
            <a:satOff val="0"/>
            <a:lumOff val="0"/>
            <a:alphaOff val="0"/>
          </a:schemeClr>
        </a:solidFill>
        <a:ln>
          <a:noFill/>
        </a:ln>
        <a:effectLst/>
        <a:scene3d>
          <a:camera prst="orthographicFront">
            <a:rot lat="0" lon="0" rev="0"/>
          </a:camera>
          <a:lightRig rig="threePt" dir="t"/>
        </a:scene3d>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D8396C-242A-47E3-B96D-184092DF75E0}">
      <dsp:nvSpPr>
        <dsp:cNvPr id="0" name=""/>
        <dsp:cNvSpPr/>
      </dsp:nvSpPr>
      <dsp:spPr>
        <a:xfrm>
          <a:off x="2413" y="573744"/>
          <a:ext cx="587081" cy="5870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62DBCD-6070-40E1-A00C-29D310308AD5}">
      <dsp:nvSpPr>
        <dsp:cNvPr id="0" name=""/>
        <dsp:cNvSpPr/>
      </dsp:nvSpPr>
      <dsp:spPr>
        <a:xfrm>
          <a:off x="125700" y="697031"/>
          <a:ext cx="340507" cy="34050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DEC45E-FBDF-4006-B7E8-724A1D05DD5A}">
      <dsp:nvSpPr>
        <dsp:cNvPr id="0" name=""/>
        <dsp:cNvSpPr/>
      </dsp:nvSpPr>
      <dsp:spPr>
        <a:xfrm>
          <a:off x="715297" y="573744"/>
          <a:ext cx="1383834" cy="58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US" sz="1400" kern="1200"/>
            <a:t>Business and Professional Services</a:t>
          </a:r>
        </a:p>
      </dsp:txBody>
      <dsp:txXfrm>
        <a:off x="715297" y="573744"/>
        <a:ext cx="1383834" cy="587081"/>
      </dsp:txXfrm>
    </dsp:sp>
    <dsp:sp modelId="{2FA3B367-5047-497E-AEDC-6FEFB41ABC9B}">
      <dsp:nvSpPr>
        <dsp:cNvPr id="0" name=""/>
        <dsp:cNvSpPr/>
      </dsp:nvSpPr>
      <dsp:spPr>
        <a:xfrm>
          <a:off x="2340254" y="573744"/>
          <a:ext cx="587081" cy="5870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1A9E46-D93F-4F68-841A-D1517B4B0CEB}">
      <dsp:nvSpPr>
        <dsp:cNvPr id="0" name=""/>
        <dsp:cNvSpPr/>
      </dsp:nvSpPr>
      <dsp:spPr>
        <a:xfrm>
          <a:off x="2463541" y="697031"/>
          <a:ext cx="340507" cy="3405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6E9118-9FB9-486D-B01B-7723FA0B4506}">
      <dsp:nvSpPr>
        <dsp:cNvPr id="0" name=""/>
        <dsp:cNvSpPr/>
      </dsp:nvSpPr>
      <dsp:spPr>
        <a:xfrm>
          <a:off x="3053139" y="573744"/>
          <a:ext cx="1383834" cy="58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US" sz="1400" kern="1200"/>
            <a:t>Healthcare</a:t>
          </a:r>
        </a:p>
      </dsp:txBody>
      <dsp:txXfrm>
        <a:off x="3053139" y="573744"/>
        <a:ext cx="1383834" cy="587081"/>
      </dsp:txXfrm>
    </dsp:sp>
    <dsp:sp modelId="{7EFB71DD-74C3-479A-82C9-C539C67BBC25}">
      <dsp:nvSpPr>
        <dsp:cNvPr id="0" name=""/>
        <dsp:cNvSpPr/>
      </dsp:nvSpPr>
      <dsp:spPr>
        <a:xfrm>
          <a:off x="4678096" y="573744"/>
          <a:ext cx="587081" cy="5870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FF52E5-EE04-498F-99F3-3049BDB959B4}">
      <dsp:nvSpPr>
        <dsp:cNvPr id="0" name=""/>
        <dsp:cNvSpPr/>
      </dsp:nvSpPr>
      <dsp:spPr>
        <a:xfrm>
          <a:off x="4801383" y="697031"/>
          <a:ext cx="340507" cy="34050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8E803D-FCFE-490E-96AA-7AD317BFFCCD}">
      <dsp:nvSpPr>
        <dsp:cNvPr id="0" name=""/>
        <dsp:cNvSpPr/>
      </dsp:nvSpPr>
      <dsp:spPr>
        <a:xfrm>
          <a:off x="5390980" y="573744"/>
          <a:ext cx="1383834" cy="58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US" sz="1400" kern="1200"/>
            <a:t>Retail, Culinary, and Hospitality</a:t>
          </a:r>
        </a:p>
      </dsp:txBody>
      <dsp:txXfrm>
        <a:off x="5390980" y="573744"/>
        <a:ext cx="1383834" cy="587081"/>
      </dsp:txXfrm>
    </dsp:sp>
    <dsp:sp modelId="{AE00BBF5-D595-4CB6-BB17-F7D3369875B8}">
      <dsp:nvSpPr>
        <dsp:cNvPr id="0" name=""/>
        <dsp:cNvSpPr/>
      </dsp:nvSpPr>
      <dsp:spPr>
        <a:xfrm>
          <a:off x="2413" y="1877282"/>
          <a:ext cx="587081" cy="5870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4FAA29-5361-4CFB-95BB-359FF5029DF5}">
      <dsp:nvSpPr>
        <dsp:cNvPr id="0" name=""/>
        <dsp:cNvSpPr/>
      </dsp:nvSpPr>
      <dsp:spPr>
        <a:xfrm>
          <a:off x="125700" y="2000569"/>
          <a:ext cx="340507" cy="34050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9CEBDEE-6EC6-4B1B-A94F-43BFBF5C29B9}">
      <dsp:nvSpPr>
        <dsp:cNvPr id="0" name=""/>
        <dsp:cNvSpPr/>
      </dsp:nvSpPr>
      <dsp:spPr>
        <a:xfrm>
          <a:off x="715297" y="1877282"/>
          <a:ext cx="1383834" cy="58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US" sz="1400" kern="1200"/>
            <a:t>Information Technology</a:t>
          </a:r>
        </a:p>
      </dsp:txBody>
      <dsp:txXfrm>
        <a:off x="715297" y="1877282"/>
        <a:ext cx="1383834" cy="587081"/>
      </dsp:txXfrm>
    </dsp:sp>
    <dsp:sp modelId="{C6A707A8-C85D-433A-B75F-F36B442FC9C5}">
      <dsp:nvSpPr>
        <dsp:cNvPr id="0" name=""/>
        <dsp:cNvSpPr/>
      </dsp:nvSpPr>
      <dsp:spPr>
        <a:xfrm>
          <a:off x="2340254" y="1877282"/>
          <a:ext cx="587081" cy="5870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143B4A-F8AB-40B4-ACE0-2679616F23BF}">
      <dsp:nvSpPr>
        <dsp:cNvPr id="0" name=""/>
        <dsp:cNvSpPr/>
      </dsp:nvSpPr>
      <dsp:spPr>
        <a:xfrm>
          <a:off x="2463541" y="2000569"/>
          <a:ext cx="340507" cy="34050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159D96-F936-44A2-8E25-50DF989F6F9E}">
      <dsp:nvSpPr>
        <dsp:cNvPr id="0" name=""/>
        <dsp:cNvSpPr/>
      </dsp:nvSpPr>
      <dsp:spPr>
        <a:xfrm>
          <a:off x="3053139" y="1877282"/>
          <a:ext cx="1383834" cy="58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US" sz="1400" kern="1200"/>
            <a:t>Manufacturing</a:t>
          </a:r>
        </a:p>
      </dsp:txBody>
      <dsp:txXfrm>
        <a:off x="3053139" y="1877282"/>
        <a:ext cx="1383834" cy="587081"/>
      </dsp:txXfrm>
    </dsp:sp>
    <dsp:sp modelId="{5CBD1380-D6F3-4A35-9B5A-2EA87EE13193}">
      <dsp:nvSpPr>
        <dsp:cNvPr id="0" name=""/>
        <dsp:cNvSpPr/>
      </dsp:nvSpPr>
      <dsp:spPr>
        <a:xfrm>
          <a:off x="4678096" y="1877282"/>
          <a:ext cx="587081" cy="5870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3F8F81-3BC0-41A8-A40C-D94D61AD968D}">
      <dsp:nvSpPr>
        <dsp:cNvPr id="0" name=""/>
        <dsp:cNvSpPr/>
      </dsp:nvSpPr>
      <dsp:spPr>
        <a:xfrm>
          <a:off x="4801383" y="2000569"/>
          <a:ext cx="340507" cy="34050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038DA3-E917-473D-BA09-4321F3C4E757}">
      <dsp:nvSpPr>
        <dsp:cNvPr id="0" name=""/>
        <dsp:cNvSpPr/>
      </dsp:nvSpPr>
      <dsp:spPr>
        <a:xfrm>
          <a:off x="5390980" y="1877282"/>
          <a:ext cx="1383834" cy="58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US" sz="1400" kern="1200"/>
            <a:t>Transportation, Distribution, and Logistics</a:t>
          </a:r>
        </a:p>
      </dsp:txBody>
      <dsp:txXfrm>
        <a:off x="5390980" y="1877282"/>
        <a:ext cx="1383834" cy="587081"/>
      </dsp:txXfrm>
    </dsp:sp>
    <dsp:sp modelId="{39EE4937-D60A-4950-A066-F86EB7E3A4FC}">
      <dsp:nvSpPr>
        <dsp:cNvPr id="0" name=""/>
        <dsp:cNvSpPr/>
      </dsp:nvSpPr>
      <dsp:spPr>
        <a:xfrm>
          <a:off x="2413" y="3180820"/>
          <a:ext cx="587081" cy="5870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9C3E13-3B60-4738-A111-D677B7400EE2}">
      <dsp:nvSpPr>
        <dsp:cNvPr id="0" name=""/>
        <dsp:cNvSpPr/>
      </dsp:nvSpPr>
      <dsp:spPr>
        <a:xfrm>
          <a:off x="125700" y="3304107"/>
          <a:ext cx="340507" cy="340507"/>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07B741-4C06-4BC4-A764-0CD7FBA67211}">
      <dsp:nvSpPr>
        <dsp:cNvPr id="0" name=""/>
        <dsp:cNvSpPr/>
      </dsp:nvSpPr>
      <dsp:spPr>
        <a:xfrm>
          <a:off x="715297" y="3180820"/>
          <a:ext cx="1383834" cy="58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n-US" sz="1400" kern="1200"/>
            <a:t>Construction</a:t>
          </a:r>
        </a:p>
      </dsp:txBody>
      <dsp:txXfrm>
        <a:off x="715297" y="3180820"/>
        <a:ext cx="1383834" cy="587081"/>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73E79B-E7B2-A049-8AE8-32439286CFAD}" type="datetimeFigureOut">
              <a:rPr lang="en-US" smtClean="0"/>
              <a:t>10/6/2025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2BEA43-B555-984D-9151-8A636C5B5C40}" type="slidenum">
              <a:rPr lang="en-US" smtClean="0"/>
              <a:t>‹#›</a:t>
            </a:fld>
            <a:endParaRPr lang="en-US"/>
          </a:p>
        </p:txBody>
      </p:sp>
    </p:spTree>
    <p:extLst>
      <p:ext uri="{BB962C8B-B14F-4D97-AF65-F5344CB8AC3E}">
        <p14:creationId xmlns:p14="http://schemas.microsoft.com/office/powerpoint/2010/main" val="357909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Add the name of the employer, and the presentation's date</a:t>
            </a:r>
          </a:p>
        </p:txBody>
      </p:sp>
      <p:sp>
        <p:nvSpPr>
          <p:cNvPr id="4" name="Slide Number Placeholder 3"/>
          <p:cNvSpPr>
            <a:spLocks noGrp="1"/>
          </p:cNvSpPr>
          <p:nvPr>
            <p:ph type="sldNum" sz="quarter" idx="5"/>
          </p:nvPr>
        </p:nvSpPr>
        <p:spPr/>
        <p:txBody>
          <a:bodyPr/>
          <a:lstStyle/>
          <a:p>
            <a:fld id="{7E2BEA43-B555-984D-9151-8A636C5B5C40}" type="slidenum">
              <a:rPr lang="en-US" smtClean="0"/>
              <a:t>1</a:t>
            </a:fld>
            <a:endParaRPr lang="en-US"/>
          </a:p>
        </p:txBody>
      </p:sp>
    </p:spTree>
    <p:extLst>
      <p:ext uri="{BB962C8B-B14F-4D97-AF65-F5344CB8AC3E}">
        <p14:creationId xmlns:p14="http://schemas.microsoft.com/office/powerpoint/2010/main" val="3390784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47166-3A47-504A-5A39-EEFAB0249A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FF103D-69F7-2164-F2F4-77F99D847F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ACD136-8E86-9C86-DBC2-F2DEC423EA76}"/>
              </a:ext>
            </a:extLst>
          </p:cNvPr>
          <p:cNvSpPr>
            <a:spLocks noGrp="1"/>
          </p:cNvSpPr>
          <p:nvPr>
            <p:ph type="body" idx="1"/>
          </p:nvPr>
        </p:nvSpPr>
        <p:spPr/>
        <p:txBody>
          <a:bodyPr/>
          <a:lstStyle/>
          <a:p>
            <a:r>
              <a:rPr lang="en-US"/>
              <a:t>No changes are required.</a:t>
            </a:r>
          </a:p>
        </p:txBody>
      </p:sp>
      <p:sp>
        <p:nvSpPr>
          <p:cNvPr id="4" name="Slide Number Placeholder 3">
            <a:extLst>
              <a:ext uri="{FF2B5EF4-FFF2-40B4-BE49-F238E27FC236}">
                <a16:creationId xmlns:a16="http://schemas.microsoft.com/office/drawing/2014/main" id="{8775E75E-8705-AC07-233C-9CA6A6638EAE}"/>
              </a:ext>
            </a:extLst>
          </p:cNvPr>
          <p:cNvSpPr>
            <a:spLocks noGrp="1"/>
          </p:cNvSpPr>
          <p:nvPr>
            <p:ph type="sldNum" sz="quarter" idx="5"/>
          </p:nvPr>
        </p:nvSpPr>
        <p:spPr/>
        <p:txBody>
          <a:bodyPr/>
          <a:lstStyle/>
          <a:p>
            <a:fld id="{7E2BEA43-B555-984D-9151-8A636C5B5C40}" type="slidenum">
              <a:rPr lang="en-US" smtClean="0"/>
              <a:t>10</a:t>
            </a:fld>
            <a:endParaRPr lang="en-US"/>
          </a:p>
        </p:txBody>
      </p:sp>
    </p:spTree>
    <p:extLst>
      <p:ext uri="{BB962C8B-B14F-4D97-AF65-F5344CB8AC3E}">
        <p14:creationId xmlns:p14="http://schemas.microsoft.com/office/powerpoint/2010/main" val="694381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 changes are required.</a:t>
            </a:r>
          </a:p>
        </p:txBody>
      </p:sp>
      <p:sp>
        <p:nvSpPr>
          <p:cNvPr id="4" name="Slide Number Placeholder 3"/>
          <p:cNvSpPr>
            <a:spLocks noGrp="1"/>
          </p:cNvSpPr>
          <p:nvPr>
            <p:ph type="sldNum" sz="quarter" idx="5"/>
          </p:nvPr>
        </p:nvSpPr>
        <p:spPr/>
        <p:txBody>
          <a:bodyPr/>
          <a:lstStyle/>
          <a:p>
            <a:fld id="{7E2BEA43-B555-984D-9151-8A636C5B5C40}" type="slidenum">
              <a:rPr lang="en-US" smtClean="0"/>
              <a:t>11</a:t>
            </a:fld>
            <a:endParaRPr lang="en-US"/>
          </a:p>
        </p:txBody>
      </p:sp>
    </p:spTree>
    <p:extLst>
      <p:ext uri="{BB962C8B-B14F-4D97-AF65-F5344CB8AC3E}">
        <p14:creationId xmlns:p14="http://schemas.microsoft.com/office/powerpoint/2010/main" val="2709697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0A6A3-6035-683F-22D1-4A3FFF9444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9A5881-F7C3-13B9-60B1-5A56E268D5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52E56D-B881-0DF4-A321-8FAEB96D8750}"/>
              </a:ext>
            </a:extLst>
          </p:cNvPr>
          <p:cNvSpPr>
            <a:spLocks noGrp="1"/>
          </p:cNvSpPr>
          <p:nvPr>
            <p:ph type="body" idx="1"/>
          </p:nvPr>
        </p:nvSpPr>
        <p:spPr/>
        <p:txBody>
          <a:bodyPr/>
          <a:lstStyle/>
          <a:p>
            <a:r>
              <a:rPr lang="en-US"/>
              <a:t>No changes are required.</a:t>
            </a:r>
          </a:p>
        </p:txBody>
      </p:sp>
      <p:sp>
        <p:nvSpPr>
          <p:cNvPr id="4" name="Slide Number Placeholder 3">
            <a:extLst>
              <a:ext uri="{FF2B5EF4-FFF2-40B4-BE49-F238E27FC236}">
                <a16:creationId xmlns:a16="http://schemas.microsoft.com/office/drawing/2014/main" id="{B189CA5C-EEF3-76DB-6AAD-C1052DB5EDA0}"/>
              </a:ext>
            </a:extLst>
          </p:cNvPr>
          <p:cNvSpPr>
            <a:spLocks noGrp="1"/>
          </p:cNvSpPr>
          <p:nvPr>
            <p:ph type="sldNum" sz="quarter" idx="5"/>
          </p:nvPr>
        </p:nvSpPr>
        <p:spPr/>
        <p:txBody>
          <a:bodyPr/>
          <a:lstStyle/>
          <a:p>
            <a:fld id="{7E2BEA43-B555-984D-9151-8A636C5B5C40}" type="slidenum">
              <a:rPr lang="en-US" smtClean="0"/>
              <a:t>12</a:t>
            </a:fld>
            <a:endParaRPr lang="en-US"/>
          </a:p>
        </p:txBody>
      </p:sp>
    </p:spTree>
    <p:extLst>
      <p:ext uri="{BB962C8B-B14F-4D97-AF65-F5344CB8AC3E}">
        <p14:creationId xmlns:p14="http://schemas.microsoft.com/office/powerpoint/2010/main" val="4025030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4AAE7-1B57-6959-291E-9890817B59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90ABFA-B413-03EE-0A9C-AC92626CD2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9F52C3-A170-C438-7A11-3454ED04A6DE}"/>
              </a:ext>
            </a:extLst>
          </p:cNvPr>
          <p:cNvSpPr>
            <a:spLocks noGrp="1"/>
          </p:cNvSpPr>
          <p:nvPr>
            <p:ph type="body" idx="1"/>
          </p:nvPr>
        </p:nvSpPr>
        <p:spPr/>
        <p:txBody>
          <a:bodyPr/>
          <a:lstStyle/>
          <a:p>
            <a:r>
              <a:rPr lang="en-US" dirty="0"/>
              <a:t>- Add company specific page QR code (size 2.54 x 2.54)</a:t>
            </a:r>
          </a:p>
          <a:p>
            <a:r>
              <a:rPr lang="en-US" sz="1200" b="0" i="0" u="none" strike="noStrike" kern="1200">
                <a:solidFill>
                  <a:schemeClr val="tx1"/>
                </a:solidFill>
                <a:effectLst/>
                <a:latin typeface="+mn-lt"/>
                <a:ea typeface="+mn-ea"/>
                <a:cs typeface="+mn-cs"/>
              </a:rPr>
              <a:t>- Add company public page ( width 6.3 x height 4.7 )</a:t>
            </a:r>
            <a:endParaRPr lang="en-US" dirty="0"/>
          </a:p>
        </p:txBody>
      </p:sp>
      <p:sp>
        <p:nvSpPr>
          <p:cNvPr id="4" name="Slide Number Placeholder 3">
            <a:extLst>
              <a:ext uri="{FF2B5EF4-FFF2-40B4-BE49-F238E27FC236}">
                <a16:creationId xmlns:a16="http://schemas.microsoft.com/office/drawing/2014/main" id="{C937B13B-3FD9-47AF-790A-28580CEDBFC2}"/>
              </a:ext>
            </a:extLst>
          </p:cNvPr>
          <p:cNvSpPr>
            <a:spLocks noGrp="1"/>
          </p:cNvSpPr>
          <p:nvPr>
            <p:ph type="sldNum" sz="quarter" idx="5"/>
          </p:nvPr>
        </p:nvSpPr>
        <p:spPr/>
        <p:txBody>
          <a:bodyPr/>
          <a:lstStyle/>
          <a:p>
            <a:fld id="{7E2BEA43-B555-984D-9151-8A636C5B5C40}" type="slidenum">
              <a:rPr lang="en-US" smtClean="0"/>
              <a:t>13</a:t>
            </a:fld>
            <a:endParaRPr lang="en-US"/>
          </a:p>
        </p:txBody>
      </p:sp>
    </p:spTree>
    <p:extLst>
      <p:ext uri="{BB962C8B-B14F-4D97-AF65-F5344CB8AC3E}">
        <p14:creationId xmlns:p14="http://schemas.microsoft.com/office/powerpoint/2010/main" val="10549533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6EB86-D55A-4735-B013-BC02452169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549A7E-87CF-87AC-699C-E338581B0A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A8E138-8641-D12E-BF49-E021E46A9462}"/>
              </a:ext>
            </a:extLst>
          </p:cNvPr>
          <p:cNvSpPr>
            <a:spLocks noGrp="1"/>
          </p:cNvSpPr>
          <p:nvPr>
            <p:ph type="body" idx="1"/>
          </p:nvPr>
        </p:nvSpPr>
        <p:spPr/>
        <p:txBody>
          <a:bodyPr/>
          <a:lstStyle/>
          <a:p>
            <a:r>
              <a:rPr lang="en-US"/>
              <a:t>-Add company public questionnaire specific page QR code (size 2.53 x 2.53)</a:t>
            </a:r>
          </a:p>
          <a:p>
            <a:r>
              <a:rPr lang="en-US"/>
              <a:t>-Add company public questionnaire specific link</a:t>
            </a:r>
          </a:p>
          <a:p>
            <a:endParaRPr lang="en-US" dirty="0"/>
          </a:p>
        </p:txBody>
      </p:sp>
      <p:sp>
        <p:nvSpPr>
          <p:cNvPr id="4" name="Slide Number Placeholder 3">
            <a:extLst>
              <a:ext uri="{FF2B5EF4-FFF2-40B4-BE49-F238E27FC236}">
                <a16:creationId xmlns:a16="http://schemas.microsoft.com/office/drawing/2014/main" id="{609E2604-99D7-377C-AF94-99F9D8A782B5}"/>
              </a:ext>
            </a:extLst>
          </p:cNvPr>
          <p:cNvSpPr>
            <a:spLocks noGrp="1"/>
          </p:cNvSpPr>
          <p:nvPr>
            <p:ph type="sldNum" sz="quarter" idx="5"/>
          </p:nvPr>
        </p:nvSpPr>
        <p:spPr/>
        <p:txBody>
          <a:bodyPr/>
          <a:lstStyle/>
          <a:p>
            <a:fld id="{7E2BEA43-B555-984D-9151-8A636C5B5C40}" type="slidenum">
              <a:rPr lang="en-US" smtClean="0"/>
              <a:t>14</a:t>
            </a:fld>
            <a:endParaRPr lang="en-US"/>
          </a:p>
        </p:txBody>
      </p:sp>
    </p:spTree>
    <p:extLst>
      <p:ext uri="{BB962C8B-B14F-4D97-AF65-F5344CB8AC3E}">
        <p14:creationId xmlns:p14="http://schemas.microsoft.com/office/powerpoint/2010/main" val="164136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changes are required.</a:t>
            </a:r>
          </a:p>
        </p:txBody>
      </p:sp>
      <p:sp>
        <p:nvSpPr>
          <p:cNvPr id="4" name="Slide Number Placeholder 3"/>
          <p:cNvSpPr>
            <a:spLocks noGrp="1"/>
          </p:cNvSpPr>
          <p:nvPr>
            <p:ph type="sldNum" sz="quarter" idx="5"/>
          </p:nvPr>
        </p:nvSpPr>
        <p:spPr/>
        <p:txBody>
          <a:bodyPr/>
          <a:lstStyle/>
          <a:p>
            <a:fld id="{7E2BEA43-B555-984D-9151-8A636C5B5C40}" type="slidenum">
              <a:rPr lang="en-US" smtClean="0"/>
              <a:t>15</a:t>
            </a:fld>
            <a:endParaRPr lang="en-US"/>
          </a:p>
        </p:txBody>
      </p:sp>
    </p:spTree>
    <p:extLst>
      <p:ext uri="{BB962C8B-B14F-4D97-AF65-F5344CB8AC3E}">
        <p14:creationId xmlns:p14="http://schemas.microsoft.com/office/powerpoint/2010/main" val="3393720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Add the presenter' name, title, and the name of your agency</a:t>
            </a:r>
          </a:p>
        </p:txBody>
      </p:sp>
      <p:sp>
        <p:nvSpPr>
          <p:cNvPr id="4" name="Slide Number Placeholder 3"/>
          <p:cNvSpPr>
            <a:spLocks noGrp="1"/>
          </p:cNvSpPr>
          <p:nvPr>
            <p:ph type="sldNum" sz="quarter" idx="5"/>
          </p:nvPr>
        </p:nvSpPr>
        <p:spPr/>
        <p:txBody>
          <a:bodyPr/>
          <a:lstStyle/>
          <a:p>
            <a:fld id="{7E2BEA43-B555-984D-9151-8A636C5B5C40}" type="slidenum">
              <a:rPr lang="en-US" smtClean="0"/>
              <a:t>2</a:t>
            </a:fld>
            <a:endParaRPr lang="en-US"/>
          </a:p>
        </p:txBody>
      </p:sp>
    </p:spTree>
    <p:extLst>
      <p:ext uri="{BB962C8B-B14F-4D97-AF65-F5344CB8AC3E}">
        <p14:creationId xmlns:p14="http://schemas.microsoft.com/office/powerpoint/2010/main" val="2195770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BFC9E-08AD-6370-031E-9FCB5CD19B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882CE1-5D7B-8F80-224F-9BFB9B7E71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A845B5-E96F-7C5D-FEEF-8E972664B2A1}"/>
              </a:ext>
            </a:extLst>
          </p:cNvPr>
          <p:cNvSpPr>
            <a:spLocks noGrp="1"/>
          </p:cNvSpPr>
          <p:nvPr>
            <p:ph type="body" idx="1"/>
          </p:nvPr>
        </p:nvSpPr>
        <p:spPr/>
        <p:txBody>
          <a:bodyPr/>
          <a:lstStyle/>
          <a:p>
            <a:r>
              <a:rPr lang="en-US"/>
              <a:t>No changes are required.</a:t>
            </a:r>
          </a:p>
        </p:txBody>
      </p:sp>
      <p:sp>
        <p:nvSpPr>
          <p:cNvPr id="4" name="Slide Number Placeholder 3">
            <a:extLst>
              <a:ext uri="{FF2B5EF4-FFF2-40B4-BE49-F238E27FC236}">
                <a16:creationId xmlns:a16="http://schemas.microsoft.com/office/drawing/2014/main" id="{8660E34C-5CCF-250F-9C8F-0622FC249432}"/>
              </a:ext>
            </a:extLst>
          </p:cNvPr>
          <p:cNvSpPr>
            <a:spLocks noGrp="1"/>
          </p:cNvSpPr>
          <p:nvPr>
            <p:ph type="sldNum" sz="quarter" idx="5"/>
          </p:nvPr>
        </p:nvSpPr>
        <p:spPr/>
        <p:txBody>
          <a:bodyPr/>
          <a:lstStyle/>
          <a:p>
            <a:fld id="{7E2BEA43-B555-984D-9151-8A636C5B5C40}" type="slidenum">
              <a:rPr lang="en-US" smtClean="0"/>
              <a:t>3</a:t>
            </a:fld>
            <a:endParaRPr lang="en-US"/>
          </a:p>
        </p:txBody>
      </p:sp>
    </p:spTree>
    <p:extLst>
      <p:ext uri="{BB962C8B-B14F-4D97-AF65-F5344CB8AC3E}">
        <p14:creationId xmlns:p14="http://schemas.microsoft.com/office/powerpoint/2010/main" val="1421080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 changes are required.</a:t>
            </a:r>
          </a:p>
        </p:txBody>
      </p:sp>
      <p:sp>
        <p:nvSpPr>
          <p:cNvPr id="4" name="Slide Number Placeholder 3"/>
          <p:cNvSpPr>
            <a:spLocks noGrp="1"/>
          </p:cNvSpPr>
          <p:nvPr>
            <p:ph type="sldNum" sz="quarter" idx="5"/>
          </p:nvPr>
        </p:nvSpPr>
        <p:spPr/>
        <p:txBody>
          <a:bodyPr/>
          <a:lstStyle/>
          <a:p>
            <a:fld id="{7E2BEA43-B555-984D-9151-8A636C5B5C40}" type="slidenum">
              <a:rPr lang="en-US" smtClean="0"/>
              <a:t>4</a:t>
            </a:fld>
            <a:endParaRPr lang="en-US"/>
          </a:p>
        </p:txBody>
      </p:sp>
    </p:spTree>
    <p:extLst>
      <p:ext uri="{BB962C8B-B14F-4D97-AF65-F5344CB8AC3E}">
        <p14:creationId xmlns:p14="http://schemas.microsoft.com/office/powerpoint/2010/main" val="1783522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48183-94EE-D643-9D58-466F34C2F7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B0C459-E82C-3112-D02C-B46C8CC697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26FDCA-EA22-7DC7-E45E-CC73DD6ED5D7}"/>
              </a:ext>
            </a:extLst>
          </p:cNvPr>
          <p:cNvSpPr>
            <a:spLocks noGrp="1"/>
          </p:cNvSpPr>
          <p:nvPr>
            <p:ph type="body" idx="1"/>
          </p:nvPr>
        </p:nvSpPr>
        <p:spPr/>
        <p:txBody>
          <a:bodyPr/>
          <a:lstStyle/>
          <a:p>
            <a:r>
              <a:rPr lang="en-US"/>
              <a:t>No changes are required.</a:t>
            </a:r>
          </a:p>
        </p:txBody>
      </p:sp>
      <p:sp>
        <p:nvSpPr>
          <p:cNvPr id="4" name="Slide Number Placeholder 3">
            <a:extLst>
              <a:ext uri="{FF2B5EF4-FFF2-40B4-BE49-F238E27FC236}">
                <a16:creationId xmlns:a16="http://schemas.microsoft.com/office/drawing/2014/main" id="{0758DEDB-A80F-6256-A3D2-B205639A08B2}"/>
              </a:ext>
            </a:extLst>
          </p:cNvPr>
          <p:cNvSpPr>
            <a:spLocks noGrp="1"/>
          </p:cNvSpPr>
          <p:nvPr>
            <p:ph type="sldNum" sz="quarter" idx="5"/>
          </p:nvPr>
        </p:nvSpPr>
        <p:spPr/>
        <p:txBody>
          <a:bodyPr/>
          <a:lstStyle/>
          <a:p>
            <a:fld id="{7E2BEA43-B555-984D-9151-8A636C5B5C40}" type="slidenum">
              <a:rPr lang="en-US" smtClean="0"/>
              <a:t>5</a:t>
            </a:fld>
            <a:endParaRPr lang="en-US"/>
          </a:p>
        </p:txBody>
      </p:sp>
    </p:spTree>
    <p:extLst>
      <p:ext uri="{BB962C8B-B14F-4D97-AF65-F5344CB8AC3E}">
        <p14:creationId xmlns:p14="http://schemas.microsoft.com/office/powerpoint/2010/main" val="2658950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 changes are required.</a:t>
            </a:r>
          </a:p>
        </p:txBody>
      </p:sp>
      <p:sp>
        <p:nvSpPr>
          <p:cNvPr id="4" name="Slide Number Placeholder 3"/>
          <p:cNvSpPr>
            <a:spLocks noGrp="1"/>
          </p:cNvSpPr>
          <p:nvPr>
            <p:ph type="sldNum" sz="quarter" idx="5"/>
          </p:nvPr>
        </p:nvSpPr>
        <p:spPr/>
        <p:txBody>
          <a:bodyPr/>
          <a:lstStyle/>
          <a:p>
            <a:fld id="{7E2BEA43-B555-984D-9151-8A636C5B5C40}" type="slidenum">
              <a:rPr lang="en-US" smtClean="0"/>
              <a:t>6</a:t>
            </a:fld>
            <a:endParaRPr lang="en-US"/>
          </a:p>
        </p:txBody>
      </p:sp>
    </p:spTree>
    <p:extLst>
      <p:ext uri="{BB962C8B-B14F-4D97-AF65-F5344CB8AC3E}">
        <p14:creationId xmlns:p14="http://schemas.microsoft.com/office/powerpoint/2010/main" val="627661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 changes are required.</a:t>
            </a:r>
          </a:p>
        </p:txBody>
      </p:sp>
      <p:sp>
        <p:nvSpPr>
          <p:cNvPr id="4" name="Slide Number Placeholder 3"/>
          <p:cNvSpPr>
            <a:spLocks noGrp="1"/>
          </p:cNvSpPr>
          <p:nvPr>
            <p:ph type="sldNum" sz="quarter" idx="5"/>
          </p:nvPr>
        </p:nvSpPr>
        <p:spPr/>
        <p:txBody>
          <a:bodyPr/>
          <a:lstStyle/>
          <a:p>
            <a:fld id="{7E2BEA43-B555-984D-9151-8A636C5B5C40}" type="slidenum">
              <a:rPr lang="en-US" smtClean="0"/>
              <a:t>7</a:t>
            </a:fld>
            <a:endParaRPr lang="en-US"/>
          </a:p>
        </p:txBody>
      </p:sp>
    </p:spTree>
    <p:extLst>
      <p:ext uri="{BB962C8B-B14F-4D97-AF65-F5344CB8AC3E}">
        <p14:creationId xmlns:p14="http://schemas.microsoft.com/office/powerpoint/2010/main" val="630468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40906-B48E-E127-AC08-4BAD25AE6A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E96FB8-1F7B-209A-E099-B9DEE8A3D7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0F947C-B856-7B10-2D8C-5E459F3011F5}"/>
              </a:ext>
            </a:extLst>
          </p:cNvPr>
          <p:cNvSpPr>
            <a:spLocks noGrp="1"/>
          </p:cNvSpPr>
          <p:nvPr>
            <p:ph type="body" idx="1"/>
          </p:nvPr>
        </p:nvSpPr>
        <p:spPr/>
        <p:txBody>
          <a:bodyPr/>
          <a:lstStyle/>
          <a:p>
            <a:r>
              <a:rPr lang="en-US"/>
              <a:t>No changes are required.</a:t>
            </a:r>
          </a:p>
        </p:txBody>
      </p:sp>
      <p:sp>
        <p:nvSpPr>
          <p:cNvPr id="4" name="Slide Number Placeholder 3">
            <a:extLst>
              <a:ext uri="{FF2B5EF4-FFF2-40B4-BE49-F238E27FC236}">
                <a16:creationId xmlns:a16="http://schemas.microsoft.com/office/drawing/2014/main" id="{B3CD9089-9D99-09B6-16B7-E07644D9274C}"/>
              </a:ext>
            </a:extLst>
          </p:cNvPr>
          <p:cNvSpPr>
            <a:spLocks noGrp="1"/>
          </p:cNvSpPr>
          <p:nvPr>
            <p:ph type="sldNum" sz="quarter" idx="5"/>
          </p:nvPr>
        </p:nvSpPr>
        <p:spPr/>
        <p:txBody>
          <a:bodyPr/>
          <a:lstStyle/>
          <a:p>
            <a:fld id="{7E2BEA43-B555-984D-9151-8A636C5B5C40}" type="slidenum">
              <a:rPr lang="en-US" smtClean="0"/>
              <a:t>8</a:t>
            </a:fld>
            <a:endParaRPr lang="en-US"/>
          </a:p>
        </p:txBody>
      </p:sp>
    </p:spTree>
    <p:extLst>
      <p:ext uri="{BB962C8B-B14F-4D97-AF65-F5344CB8AC3E}">
        <p14:creationId xmlns:p14="http://schemas.microsoft.com/office/powerpoint/2010/main" val="479646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575D3-F794-4938-330A-1808318A09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4145A6-32D2-C789-0EC0-90CE20252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4075CF-55CF-CF8B-C2D1-9F38AE5C867A}"/>
              </a:ext>
            </a:extLst>
          </p:cNvPr>
          <p:cNvSpPr>
            <a:spLocks noGrp="1"/>
          </p:cNvSpPr>
          <p:nvPr>
            <p:ph type="body" idx="1"/>
          </p:nvPr>
        </p:nvSpPr>
        <p:spPr/>
        <p:txBody>
          <a:bodyPr/>
          <a:lstStyle/>
          <a:p>
            <a:r>
              <a:rPr lang="en-US"/>
              <a:t>No changes are required.</a:t>
            </a:r>
          </a:p>
        </p:txBody>
      </p:sp>
      <p:sp>
        <p:nvSpPr>
          <p:cNvPr id="4" name="Slide Number Placeholder 3">
            <a:extLst>
              <a:ext uri="{FF2B5EF4-FFF2-40B4-BE49-F238E27FC236}">
                <a16:creationId xmlns:a16="http://schemas.microsoft.com/office/drawing/2014/main" id="{F7BE9876-5EDE-631C-08D6-0EBEFE0CD207}"/>
              </a:ext>
            </a:extLst>
          </p:cNvPr>
          <p:cNvSpPr>
            <a:spLocks noGrp="1"/>
          </p:cNvSpPr>
          <p:nvPr>
            <p:ph type="sldNum" sz="quarter" idx="5"/>
          </p:nvPr>
        </p:nvSpPr>
        <p:spPr/>
        <p:txBody>
          <a:bodyPr/>
          <a:lstStyle/>
          <a:p>
            <a:fld id="{7E2BEA43-B555-984D-9151-8A636C5B5C40}" type="slidenum">
              <a:rPr lang="en-US" smtClean="0"/>
              <a:t>9</a:t>
            </a:fld>
            <a:endParaRPr lang="en-US"/>
          </a:p>
        </p:txBody>
      </p:sp>
    </p:spTree>
    <p:extLst>
      <p:ext uri="{BB962C8B-B14F-4D97-AF65-F5344CB8AC3E}">
        <p14:creationId xmlns:p14="http://schemas.microsoft.com/office/powerpoint/2010/main" val="29866634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svg"/><Relationship Id="rId7"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svg"/><Relationship Id="rId7" Type="http://schemas.openxmlformats.org/officeDocument/2006/relationships/image" Target="../media/image1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0E6D5-47C0-356F-250C-D4CFA1F84534}"/>
              </a:ext>
            </a:extLst>
          </p:cNvPr>
          <p:cNvSpPr>
            <a:spLocks noGrp="1"/>
          </p:cNvSpPr>
          <p:nvPr>
            <p:ph type="ctrTitle"/>
          </p:nvPr>
        </p:nvSpPr>
        <p:spPr>
          <a:xfrm>
            <a:off x="647700" y="1919370"/>
            <a:ext cx="8663158" cy="2185214"/>
          </a:xfrm>
        </p:spPr>
        <p:txBody>
          <a:bodyPr anchor="b">
            <a:spAutoFit/>
          </a:bodyPr>
          <a:lstStyle>
            <a:lvl1pPr algn="l">
              <a:lnSpc>
                <a:spcPct val="85000"/>
              </a:lnSpc>
              <a:defRPr sz="8000"/>
            </a:lvl1pPr>
          </a:lstStyle>
          <a:p>
            <a:r>
              <a:rPr lang="en-US"/>
              <a:t>Click to edit Master title style</a:t>
            </a:r>
          </a:p>
        </p:txBody>
      </p:sp>
      <p:sp>
        <p:nvSpPr>
          <p:cNvPr id="3" name="Subtitle 2">
            <a:extLst>
              <a:ext uri="{FF2B5EF4-FFF2-40B4-BE49-F238E27FC236}">
                <a16:creationId xmlns:a16="http://schemas.microsoft.com/office/drawing/2014/main" id="{EC575B88-531F-FADB-1AEF-AFBA038198CE}"/>
              </a:ext>
            </a:extLst>
          </p:cNvPr>
          <p:cNvSpPr>
            <a:spLocks noGrp="1"/>
          </p:cNvSpPr>
          <p:nvPr>
            <p:ph type="subTitle" idx="1"/>
          </p:nvPr>
        </p:nvSpPr>
        <p:spPr>
          <a:xfrm>
            <a:off x="647700" y="4296448"/>
            <a:ext cx="8663158" cy="367024"/>
          </a:xfrm>
        </p:spPr>
        <p:txBody>
          <a:bodyPr wrap="square">
            <a:sp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5" name="Rectangle 24">
            <a:extLst>
              <a:ext uri="{FF2B5EF4-FFF2-40B4-BE49-F238E27FC236}">
                <a16:creationId xmlns:a16="http://schemas.microsoft.com/office/drawing/2014/main" id="{AD70B5C5-E60F-E9A9-8D7C-CD469869F3F5}"/>
              </a:ext>
            </a:extLst>
          </p:cNvPr>
          <p:cNvSpPr/>
          <p:nvPr userDrawn="1"/>
        </p:nvSpPr>
        <p:spPr>
          <a:xfrm>
            <a:off x="0" y="5257800"/>
            <a:ext cx="12192000" cy="1600200"/>
          </a:xfrm>
          <a:prstGeom prst="rect">
            <a:avLst/>
          </a:prstGeom>
          <a:solidFill>
            <a:srgbClr val="2269A3"/>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27" name="Freeform 26">
            <a:extLst>
              <a:ext uri="{FF2B5EF4-FFF2-40B4-BE49-F238E27FC236}">
                <a16:creationId xmlns:a16="http://schemas.microsoft.com/office/drawing/2014/main" id="{2BC48E91-EAD9-41AE-D321-EFAA42E3FDD8}"/>
              </a:ext>
            </a:extLst>
          </p:cNvPr>
          <p:cNvSpPr/>
          <p:nvPr userDrawn="1"/>
        </p:nvSpPr>
        <p:spPr>
          <a:xfrm flipH="1">
            <a:off x="8398224" y="5257800"/>
            <a:ext cx="3793776" cy="1600200"/>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rgbClr val="FFFFFF"/>
          </a:solidFill>
          <a:ln w="1905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grpSp>
        <p:nvGrpSpPr>
          <p:cNvPr id="30" name="Graphic 5">
            <a:extLst>
              <a:ext uri="{FF2B5EF4-FFF2-40B4-BE49-F238E27FC236}">
                <a16:creationId xmlns:a16="http://schemas.microsoft.com/office/drawing/2014/main" id="{F0DE9D3C-12C2-4064-5B66-954EED7D5ABF}"/>
              </a:ext>
            </a:extLst>
          </p:cNvPr>
          <p:cNvGrpSpPr/>
          <p:nvPr userDrawn="1"/>
        </p:nvGrpSpPr>
        <p:grpSpPr>
          <a:xfrm>
            <a:off x="8799738" y="-2970"/>
            <a:ext cx="3389310" cy="3482439"/>
            <a:chOff x="8915400" y="-2969"/>
            <a:chExt cx="3273647" cy="3363598"/>
          </a:xfrm>
          <a:solidFill>
            <a:srgbClr val="2269A3"/>
          </a:solidFill>
        </p:grpSpPr>
        <p:sp>
          <p:nvSpPr>
            <p:cNvPr id="31" name="Freeform 30">
              <a:extLst>
                <a:ext uri="{FF2B5EF4-FFF2-40B4-BE49-F238E27FC236}">
                  <a16:creationId xmlns:a16="http://schemas.microsoft.com/office/drawing/2014/main" id="{1B2390FF-CD7E-95AB-4EED-86F1B6750B58}"/>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32" name="Freeform 31">
              <a:extLst>
                <a:ext uri="{FF2B5EF4-FFF2-40B4-BE49-F238E27FC236}">
                  <a16:creationId xmlns:a16="http://schemas.microsoft.com/office/drawing/2014/main" id="{895A7BB4-D976-F204-F458-0279AE6C6D72}"/>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33" name="Freeform 32">
              <a:extLst>
                <a:ext uri="{FF2B5EF4-FFF2-40B4-BE49-F238E27FC236}">
                  <a16:creationId xmlns:a16="http://schemas.microsoft.com/office/drawing/2014/main" id="{000F80CC-B0AC-7ED1-D426-DE13263031F8}"/>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grpSp>
      <p:sp>
        <p:nvSpPr>
          <p:cNvPr id="37" name="Text Placeholder 34">
            <a:extLst>
              <a:ext uri="{FF2B5EF4-FFF2-40B4-BE49-F238E27FC236}">
                <a16:creationId xmlns:a16="http://schemas.microsoft.com/office/drawing/2014/main" id="{7B6DE925-33EB-ED3E-0BA0-1E04136ABF03}"/>
              </a:ext>
            </a:extLst>
          </p:cNvPr>
          <p:cNvSpPr>
            <a:spLocks noGrp="1"/>
          </p:cNvSpPr>
          <p:nvPr>
            <p:ph type="body" sz="quarter" idx="13" hasCustomPrompt="1"/>
          </p:nvPr>
        </p:nvSpPr>
        <p:spPr>
          <a:xfrm>
            <a:off x="647700" y="5856698"/>
            <a:ext cx="2095501" cy="183127"/>
          </a:xfrm>
        </p:spPr>
        <p:txBody>
          <a:bodyPr wrap="square" tIns="0" bIns="0" anchor="ctr" anchorCtr="0">
            <a:spAutoFit/>
          </a:bodyPr>
          <a:lstStyle>
            <a:lvl1pPr marL="0" indent="0">
              <a:buNone/>
              <a:defRPr sz="1200" spc="1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VERSION NUMBER</a:t>
            </a:r>
          </a:p>
        </p:txBody>
      </p:sp>
      <p:sp>
        <p:nvSpPr>
          <p:cNvPr id="38" name="Text Placeholder 34">
            <a:extLst>
              <a:ext uri="{FF2B5EF4-FFF2-40B4-BE49-F238E27FC236}">
                <a16:creationId xmlns:a16="http://schemas.microsoft.com/office/drawing/2014/main" id="{0FB38ABA-0FB7-3F86-7BE6-0FFC6CF1E19D}"/>
              </a:ext>
            </a:extLst>
          </p:cNvPr>
          <p:cNvSpPr>
            <a:spLocks noGrp="1"/>
          </p:cNvSpPr>
          <p:nvPr>
            <p:ph type="body" sz="quarter" idx="14" hasCustomPrompt="1"/>
          </p:nvPr>
        </p:nvSpPr>
        <p:spPr>
          <a:xfrm>
            <a:off x="647700" y="6073513"/>
            <a:ext cx="2095501" cy="183127"/>
          </a:xfrm>
        </p:spPr>
        <p:txBody>
          <a:bodyPr wrap="square" tIns="0" bIns="0" anchor="ctr" anchorCtr="0">
            <a:spAutoFit/>
          </a:bodyPr>
          <a:lstStyle>
            <a:lvl1pPr marL="0" indent="0">
              <a:buNone/>
              <a:defRPr sz="1200" spc="1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MONTH DATE, YEAR</a:t>
            </a:r>
          </a:p>
        </p:txBody>
      </p:sp>
      <p:sp>
        <p:nvSpPr>
          <p:cNvPr id="40" name="Text Placeholder 34">
            <a:extLst>
              <a:ext uri="{FF2B5EF4-FFF2-40B4-BE49-F238E27FC236}">
                <a16:creationId xmlns:a16="http://schemas.microsoft.com/office/drawing/2014/main" id="{B8C6DF67-0AE9-893B-8646-2F1B0ED38269}"/>
              </a:ext>
            </a:extLst>
          </p:cNvPr>
          <p:cNvSpPr>
            <a:spLocks noGrp="1"/>
          </p:cNvSpPr>
          <p:nvPr>
            <p:ph type="body" sz="quarter" idx="15" hasCustomPrompt="1"/>
          </p:nvPr>
        </p:nvSpPr>
        <p:spPr>
          <a:xfrm>
            <a:off x="2751311" y="6078899"/>
            <a:ext cx="3344689" cy="169277"/>
          </a:xfrm>
        </p:spPr>
        <p:txBody>
          <a:bodyPr wrap="square" tIns="0" bIns="0" anchor="b" anchorCtr="0">
            <a:spAutoFit/>
          </a:bodyPr>
          <a:lstStyle>
            <a:lvl1pPr marL="0" indent="0">
              <a:lnSpc>
                <a:spcPct val="100000"/>
              </a:lnSpc>
              <a:buNone/>
              <a:defRPr sz="1100" b="0" spc="1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TAGLINE</a:t>
            </a:r>
          </a:p>
        </p:txBody>
      </p:sp>
      <p:pic>
        <p:nvPicPr>
          <p:cNvPr id="41" name="Graphic 40">
            <a:extLst>
              <a:ext uri="{FF2B5EF4-FFF2-40B4-BE49-F238E27FC236}">
                <a16:creationId xmlns:a16="http://schemas.microsoft.com/office/drawing/2014/main" id="{E215B98E-FA85-84DE-DC07-341847E1F16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775865" y="5247904"/>
            <a:ext cx="3416135" cy="1708068"/>
          </a:xfrm>
          <a:prstGeom prst="rect">
            <a:avLst/>
          </a:prstGeom>
        </p:spPr>
      </p:pic>
    </p:spTree>
    <p:extLst>
      <p:ext uri="{BB962C8B-B14F-4D97-AF65-F5344CB8AC3E}">
        <p14:creationId xmlns:p14="http://schemas.microsoft.com/office/powerpoint/2010/main" val="230323579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Slide">
    <p:bg>
      <p:bgPr>
        <a:solidFill>
          <a:schemeClr val="bg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6F84AB5B-A7E3-6E9E-4743-C29302E757FF}"/>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pic>
        <p:nvPicPr>
          <p:cNvPr id="12" name="Graphic 11">
            <a:extLst>
              <a:ext uri="{FF2B5EF4-FFF2-40B4-BE49-F238E27FC236}">
                <a16:creationId xmlns:a16="http://schemas.microsoft.com/office/drawing/2014/main" id="{9D3F55E7-5F92-28D5-C9F4-5A3BFDB82A2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
        <p:nvSpPr>
          <p:cNvPr id="25" name="Picture Placeholder 24">
            <a:extLst>
              <a:ext uri="{FF2B5EF4-FFF2-40B4-BE49-F238E27FC236}">
                <a16:creationId xmlns:a16="http://schemas.microsoft.com/office/drawing/2014/main" id="{B0FDBE5D-AD68-5A65-A9B9-15FA25C9A7AB}"/>
              </a:ext>
            </a:extLst>
          </p:cNvPr>
          <p:cNvSpPr>
            <a:spLocks noGrp="1"/>
          </p:cNvSpPr>
          <p:nvPr>
            <p:ph type="pic" sz="quarter" idx="13" hasCustomPrompt="1"/>
          </p:nvPr>
        </p:nvSpPr>
        <p:spPr>
          <a:xfrm>
            <a:off x="-1" y="-10140"/>
            <a:ext cx="12192001" cy="6334740"/>
          </a:xfrm>
          <a:custGeom>
            <a:avLst/>
            <a:gdLst>
              <a:gd name="connsiteX0" fmla="*/ 0 w 12192001"/>
              <a:gd name="connsiteY0" fmla="*/ 0 h 6334740"/>
              <a:gd name="connsiteX1" fmla="*/ 1759352 w 12192001"/>
              <a:gd name="connsiteY1" fmla="*/ 0 h 6334740"/>
              <a:gd name="connsiteX2" fmla="*/ 1759352 w 12192001"/>
              <a:gd name="connsiteY2" fmla="*/ 10140 h 6334740"/>
              <a:gd name="connsiteX3" fmla="*/ 12192001 w 12192001"/>
              <a:gd name="connsiteY3" fmla="*/ 10140 h 6334740"/>
              <a:gd name="connsiteX4" fmla="*/ 12192001 w 12192001"/>
              <a:gd name="connsiteY4" fmla="*/ 5797891 h 6334740"/>
              <a:gd name="connsiteX5" fmla="*/ 9654640 w 12192001"/>
              <a:gd name="connsiteY5" fmla="*/ 5797891 h 6334740"/>
              <a:gd name="connsiteX6" fmla="*/ 9805897 w 12192001"/>
              <a:gd name="connsiteY6" fmla="*/ 6334740 h 6334740"/>
              <a:gd name="connsiteX7" fmla="*/ 11876 w 12192001"/>
              <a:gd name="connsiteY7" fmla="*/ 6334740 h 6334740"/>
              <a:gd name="connsiteX8" fmla="*/ 11876 w 12192001"/>
              <a:gd name="connsiteY8" fmla="*/ 6334739 h 6334740"/>
              <a:gd name="connsiteX9" fmla="*/ 0 w 12192001"/>
              <a:gd name="connsiteY9" fmla="*/ 6334739 h 6334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1" h="6334740">
                <a:moveTo>
                  <a:pt x="0" y="0"/>
                </a:moveTo>
                <a:lnTo>
                  <a:pt x="1759352" y="0"/>
                </a:lnTo>
                <a:lnTo>
                  <a:pt x="1759352" y="10140"/>
                </a:lnTo>
                <a:lnTo>
                  <a:pt x="12192001" y="10140"/>
                </a:lnTo>
                <a:lnTo>
                  <a:pt x="12192001" y="5797891"/>
                </a:lnTo>
                <a:lnTo>
                  <a:pt x="9654640" y="5797891"/>
                </a:lnTo>
                <a:lnTo>
                  <a:pt x="9805897" y="6334740"/>
                </a:lnTo>
                <a:lnTo>
                  <a:pt x="11876" y="6334740"/>
                </a:lnTo>
                <a:lnTo>
                  <a:pt x="11876" y="6334739"/>
                </a:lnTo>
                <a:lnTo>
                  <a:pt x="0" y="6334739"/>
                </a:lnTo>
                <a:close/>
              </a:path>
            </a:pathLst>
          </a:custGeom>
          <a:solidFill>
            <a:schemeClr val="accent5"/>
          </a:solidFill>
        </p:spPr>
        <p:txBody>
          <a:bodyPr wrap="square" bIns="1005840" anchor="ctr" anchorCtr="0">
            <a:noAutofit/>
          </a:bodyPr>
          <a:lstStyle>
            <a:lvl1pPr marL="0" indent="0" algn="ctr">
              <a:buNone/>
              <a:defRPr sz="1800"/>
            </a:lvl1pPr>
          </a:lstStyle>
          <a:p>
            <a:r>
              <a:rPr lang="en-US"/>
              <a:t>Click to add image.</a:t>
            </a:r>
          </a:p>
        </p:txBody>
      </p:sp>
      <p:sp>
        <p:nvSpPr>
          <p:cNvPr id="21" name="Text Placeholder 20">
            <a:extLst>
              <a:ext uri="{FF2B5EF4-FFF2-40B4-BE49-F238E27FC236}">
                <a16:creationId xmlns:a16="http://schemas.microsoft.com/office/drawing/2014/main" id="{99716DE1-A953-CAD6-693B-E4736A40D195}"/>
              </a:ext>
            </a:extLst>
          </p:cNvPr>
          <p:cNvSpPr>
            <a:spLocks noGrp="1"/>
          </p:cNvSpPr>
          <p:nvPr>
            <p:ph type="body" sz="quarter" idx="14" hasCustomPrompt="1"/>
          </p:nvPr>
        </p:nvSpPr>
        <p:spPr>
          <a:xfrm rot="5400000">
            <a:off x="1716622" y="2760141"/>
            <a:ext cx="782494" cy="4215739"/>
          </a:xfrm>
          <a:prstGeom prst="round2SameRect">
            <a:avLst>
              <a:gd name="adj1" fmla="val 8957"/>
              <a:gd name="adj2" fmla="val 0"/>
            </a:avLst>
          </a:prstGeom>
          <a:solidFill>
            <a:schemeClr val="accent1"/>
          </a:solidFill>
        </p:spPr>
        <p:txBody>
          <a:bodyPr vert="vert270" wrap="square" lIns="274320" tIns="274320" rIns="274320" bIns="658368">
            <a:spAutoFit/>
          </a:bodyPr>
          <a:lstStyle>
            <a:lvl1pPr marL="0" indent="0">
              <a:buNone/>
              <a:defRPr sz="1400">
                <a:solidFill>
                  <a:schemeClr val="bg1"/>
                </a:solidFill>
              </a:defRPr>
            </a:lvl1pPr>
          </a:lstStyle>
          <a:p>
            <a:pPr lvl="0"/>
            <a:r>
              <a:rPr lang="en-US"/>
              <a:t>Click to add caption.</a:t>
            </a:r>
          </a:p>
        </p:txBody>
      </p:sp>
    </p:spTree>
    <p:extLst>
      <p:ext uri="{BB962C8B-B14F-4D97-AF65-F5344CB8AC3E}">
        <p14:creationId xmlns:p14="http://schemas.microsoft.com/office/powerpoint/2010/main" val="3269172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ata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23CE17-C6B9-D10E-D7A3-0E5B87B825E6}"/>
              </a:ext>
            </a:extLst>
          </p:cNvPr>
          <p:cNvSpPr/>
          <p:nvPr userDrawn="1"/>
        </p:nvSpPr>
        <p:spPr>
          <a:xfrm>
            <a:off x="7885216" y="0"/>
            <a:ext cx="4306784" cy="634142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C6FEDDE5-07E8-80FF-3481-81A38F8738F9}"/>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rgbClr val="FFFFFF"/>
          </a:solidFill>
          <a:ln w="19050" cap="flat" cmpd="sng" algn="ctr">
            <a:noFill/>
            <a:prstDash val="solid"/>
            <a:miter lim="800000"/>
          </a:ln>
          <a:effectLst>
            <a:outerShdw blurRad="76200" dist="38100" dir="13500000" algn="br" rotWithShape="0">
              <a:prstClr val="black">
                <a:alpha val="36963"/>
              </a:prst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pic>
        <p:nvPicPr>
          <p:cNvPr id="10" name="Graphic 9">
            <a:extLst>
              <a:ext uri="{FF2B5EF4-FFF2-40B4-BE49-F238E27FC236}">
                <a16:creationId xmlns:a16="http://schemas.microsoft.com/office/drawing/2014/main" id="{208ADF6C-C918-68BC-4609-592843E7CD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
        <p:nvSpPr>
          <p:cNvPr id="15" name="Title 1">
            <a:extLst>
              <a:ext uri="{FF2B5EF4-FFF2-40B4-BE49-F238E27FC236}">
                <a16:creationId xmlns:a16="http://schemas.microsoft.com/office/drawing/2014/main" id="{69C5CDD7-F2E0-8B05-6315-F9E0DABDEC8E}"/>
              </a:ext>
            </a:extLst>
          </p:cNvPr>
          <p:cNvSpPr>
            <a:spLocks noGrp="1"/>
          </p:cNvSpPr>
          <p:nvPr>
            <p:ph type="title" hasCustomPrompt="1"/>
          </p:nvPr>
        </p:nvSpPr>
        <p:spPr>
          <a:xfrm>
            <a:off x="647700" y="647700"/>
            <a:ext cx="6777228" cy="701731"/>
          </a:xfrm>
        </p:spPr>
        <p:txBody>
          <a:bodyPr anchor="t" anchorCtr="0"/>
          <a:lstStyle/>
          <a:p>
            <a:r>
              <a:rPr lang="en-US"/>
              <a:t>Click to add title.</a:t>
            </a:r>
          </a:p>
        </p:txBody>
      </p:sp>
      <p:sp>
        <p:nvSpPr>
          <p:cNvPr id="16" name="Content Placeholder 2">
            <a:extLst>
              <a:ext uri="{FF2B5EF4-FFF2-40B4-BE49-F238E27FC236}">
                <a16:creationId xmlns:a16="http://schemas.microsoft.com/office/drawing/2014/main" id="{89E90ACC-A835-7432-980C-5D56509A5774}"/>
              </a:ext>
            </a:extLst>
          </p:cNvPr>
          <p:cNvSpPr>
            <a:spLocks noGrp="1"/>
          </p:cNvSpPr>
          <p:nvPr>
            <p:ph idx="1"/>
          </p:nvPr>
        </p:nvSpPr>
        <p:spPr>
          <a:xfrm>
            <a:off x="647700" y="1665962"/>
            <a:ext cx="6777228" cy="43416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a:extLst>
              <a:ext uri="{FF2B5EF4-FFF2-40B4-BE49-F238E27FC236}">
                <a16:creationId xmlns:a16="http://schemas.microsoft.com/office/drawing/2014/main" id="{059DB739-D130-AA62-A14A-F47286E14AB3}"/>
              </a:ext>
            </a:extLst>
          </p:cNvPr>
          <p:cNvSpPr>
            <a:spLocks noGrp="1"/>
          </p:cNvSpPr>
          <p:nvPr>
            <p:ph type="body" sz="quarter" idx="14" hasCustomPrompt="1"/>
          </p:nvPr>
        </p:nvSpPr>
        <p:spPr>
          <a:xfrm>
            <a:off x="8532916" y="2365887"/>
            <a:ext cx="3011384" cy="367024"/>
          </a:xfrm>
        </p:spPr>
        <p:txBody>
          <a:bodyPr anchor="b" anchorCtr="0">
            <a:spAutoFit/>
          </a:bodyPr>
          <a:lstStyle>
            <a:lvl1pPr marL="0" indent="0" algn="ctr">
              <a:buNone/>
              <a:defRPr sz="18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takeaway.</a:t>
            </a:r>
          </a:p>
        </p:txBody>
      </p:sp>
      <p:sp>
        <p:nvSpPr>
          <p:cNvPr id="23" name="Text Placeholder 21">
            <a:extLst>
              <a:ext uri="{FF2B5EF4-FFF2-40B4-BE49-F238E27FC236}">
                <a16:creationId xmlns:a16="http://schemas.microsoft.com/office/drawing/2014/main" id="{9D6C8E69-812D-5602-9C9E-E32052F408CF}"/>
              </a:ext>
            </a:extLst>
          </p:cNvPr>
          <p:cNvSpPr>
            <a:spLocks noGrp="1"/>
          </p:cNvSpPr>
          <p:nvPr>
            <p:ph type="body" sz="quarter" idx="15" hasCustomPrompt="1"/>
          </p:nvPr>
        </p:nvSpPr>
        <p:spPr>
          <a:xfrm>
            <a:off x="8532916" y="3095092"/>
            <a:ext cx="3011384" cy="367024"/>
          </a:xfrm>
        </p:spPr>
        <p:txBody>
          <a:bodyPr anchor="t" anchorCtr="0">
            <a:spAutoFit/>
          </a:bodyPr>
          <a:lstStyle>
            <a:lvl1pPr marL="0" indent="0" algn="ctr">
              <a:buNone/>
              <a:defRPr sz="18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takeaway.</a:t>
            </a:r>
          </a:p>
        </p:txBody>
      </p:sp>
    </p:spTree>
    <p:extLst>
      <p:ext uri="{BB962C8B-B14F-4D97-AF65-F5344CB8AC3E}">
        <p14:creationId xmlns:p14="http://schemas.microsoft.com/office/powerpoint/2010/main" val="425766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lide 1">
    <p:bg>
      <p:bgPr>
        <a:solidFill>
          <a:schemeClr val="tx2"/>
        </a:solidFill>
        <a:effectLst/>
      </p:bgPr>
    </p:bg>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6955F4A3-759C-D0EA-E70A-D28890E15A7D}"/>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rgbClr val="FFFFFF"/>
          </a:solidFill>
          <a:ln w="19050" cap="flat" cmpd="sng" algn="ctr">
            <a:noFill/>
            <a:prstDash val="solid"/>
            <a:miter lim="800000"/>
          </a:ln>
          <a:effectLst>
            <a:outerShdw blurRad="76200" dist="38100" dir="13500000" algn="br" rotWithShape="0">
              <a:prstClr val="black">
                <a:alpha val="36963"/>
              </a:prst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pic>
        <p:nvPicPr>
          <p:cNvPr id="21" name="Graphic 20">
            <a:extLst>
              <a:ext uri="{FF2B5EF4-FFF2-40B4-BE49-F238E27FC236}">
                <a16:creationId xmlns:a16="http://schemas.microsoft.com/office/drawing/2014/main" id="{4AB86C8E-BC77-145B-249A-0B50CB7E0C5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grpSp>
        <p:nvGrpSpPr>
          <p:cNvPr id="3" name="Graphic 5">
            <a:extLst>
              <a:ext uri="{FF2B5EF4-FFF2-40B4-BE49-F238E27FC236}">
                <a16:creationId xmlns:a16="http://schemas.microsoft.com/office/drawing/2014/main" id="{C33AE452-9C93-AF84-1120-EFC9C4C4B269}"/>
              </a:ext>
            </a:extLst>
          </p:cNvPr>
          <p:cNvGrpSpPr/>
          <p:nvPr userDrawn="1"/>
        </p:nvGrpSpPr>
        <p:grpSpPr>
          <a:xfrm>
            <a:off x="8799738" y="-2970"/>
            <a:ext cx="3389310" cy="3482439"/>
            <a:chOff x="8915400" y="-2969"/>
            <a:chExt cx="3273647" cy="3363598"/>
          </a:xfrm>
          <a:solidFill>
            <a:schemeClr val="accent2">
              <a:alpha val="20000"/>
            </a:schemeClr>
          </a:solidFill>
        </p:grpSpPr>
        <p:sp>
          <p:nvSpPr>
            <p:cNvPr id="4" name="Freeform 3">
              <a:extLst>
                <a:ext uri="{FF2B5EF4-FFF2-40B4-BE49-F238E27FC236}">
                  <a16:creationId xmlns:a16="http://schemas.microsoft.com/office/drawing/2014/main" id="{383652FA-82FD-BBDB-FB1B-8436D6282598}"/>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58F804F-0CCD-9179-7DCC-85029E1AFB6B}"/>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2E377E3-9DFD-D34A-2261-ED2AB8B3549A}"/>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pic>
        <p:nvPicPr>
          <p:cNvPr id="9" name="Graphic 8" descr="Open quotation mark with solid fill">
            <a:extLst>
              <a:ext uri="{FF2B5EF4-FFF2-40B4-BE49-F238E27FC236}">
                <a16:creationId xmlns:a16="http://schemas.microsoft.com/office/drawing/2014/main" id="{CAA6E56F-01CD-8069-2871-CB11791BE3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44286" y="362692"/>
            <a:ext cx="1121724" cy="1121724"/>
          </a:xfrm>
          <a:prstGeom prst="rect">
            <a:avLst/>
          </a:prstGeom>
        </p:spPr>
      </p:pic>
      <p:cxnSp>
        <p:nvCxnSpPr>
          <p:cNvPr id="10" name="Straight Connector 9">
            <a:extLst>
              <a:ext uri="{FF2B5EF4-FFF2-40B4-BE49-F238E27FC236}">
                <a16:creationId xmlns:a16="http://schemas.microsoft.com/office/drawing/2014/main" id="{AD1A4A0C-A1EC-B008-CC54-8A9C1980CAB7}"/>
              </a:ext>
            </a:extLst>
          </p:cNvPr>
          <p:cNvCxnSpPr/>
          <p:nvPr userDrawn="1"/>
        </p:nvCxnSpPr>
        <p:spPr>
          <a:xfrm>
            <a:off x="2493818" y="5628904"/>
            <a:ext cx="6234545"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CE3761D-A5BA-12C3-26BA-563B4809CCF0}"/>
              </a:ext>
            </a:extLst>
          </p:cNvPr>
          <p:cNvCxnSpPr>
            <a:cxnSpLocks/>
          </p:cNvCxnSpPr>
          <p:nvPr userDrawn="1"/>
        </p:nvCxnSpPr>
        <p:spPr>
          <a:xfrm>
            <a:off x="1793174" y="914400"/>
            <a:ext cx="694706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4" name="Title 1">
            <a:extLst>
              <a:ext uri="{FF2B5EF4-FFF2-40B4-BE49-F238E27FC236}">
                <a16:creationId xmlns:a16="http://schemas.microsoft.com/office/drawing/2014/main" id="{9E157F2B-0637-CBD8-EA1C-B2137E51CAB5}"/>
              </a:ext>
            </a:extLst>
          </p:cNvPr>
          <p:cNvSpPr>
            <a:spLocks noGrp="1"/>
          </p:cNvSpPr>
          <p:nvPr>
            <p:ph type="title" hasCustomPrompt="1"/>
          </p:nvPr>
        </p:nvSpPr>
        <p:spPr>
          <a:xfrm>
            <a:off x="647699" y="1229096"/>
            <a:ext cx="9006939" cy="4085112"/>
          </a:xfrm>
        </p:spPr>
        <p:txBody>
          <a:bodyPr anchor="ctr" anchorCtr="0">
            <a:noAutofit/>
          </a:bodyPr>
          <a:lstStyle>
            <a:lvl1pPr>
              <a:lnSpc>
                <a:spcPct val="100000"/>
              </a:lnSpc>
              <a:defRPr sz="4400" b="0" i="0">
                <a:solidFill>
                  <a:schemeClr val="bg1"/>
                </a:solidFill>
                <a:latin typeface="+mn-lt"/>
              </a:defRPr>
            </a:lvl1pPr>
          </a:lstStyle>
          <a:p>
            <a:r>
              <a:rPr lang="en-US"/>
              <a:t>Click to add quote.</a:t>
            </a:r>
          </a:p>
        </p:txBody>
      </p:sp>
      <p:sp>
        <p:nvSpPr>
          <p:cNvPr id="17" name="Text Placeholder 21">
            <a:extLst>
              <a:ext uri="{FF2B5EF4-FFF2-40B4-BE49-F238E27FC236}">
                <a16:creationId xmlns:a16="http://schemas.microsoft.com/office/drawing/2014/main" id="{A4CE37D2-EDF1-2552-054C-AA0ADCC1F134}"/>
              </a:ext>
            </a:extLst>
          </p:cNvPr>
          <p:cNvSpPr>
            <a:spLocks noGrp="1"/>
          </p:cNvSpPr>
          <p:nvPr>
            <p:ph type="body" sz="quarter" idx="14" hasCustomPrompt="1"/>
          </p:nvPr>
        </p:nvSpPr>
        <p:spPr>
          <a:xfrm>
            <a:off x="647700" y="5460398"/>
            <a:ext cx="3114072" cy="305981"/>
          </a:xfrm>
          <a:solidFill>
            <a:schemeClr val="tx2"/>
          </a:solidFill>
        </p:spPr>
        <p:txBody>
          <a:bodyPr wrap="square" anchor="b" anchorCtr="0">
            <a:spAutoFit/>
          </a:bodyPr>
          <a:lstStyle>
            <a:lvl1pPr marL="0" indent="0" algn="l">
              <a:buNone/>
              <a:defRPr sz="1400" b="1">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QUOTE ATTRIBUTION</a:t>
            </a:r>
          </a:p>
        </p:txBody>
      </p:sp>
    </p:spTree>
    <p:extLst>
      <p:ext uri="{BB962C8B-B14F-4D97-AF65-F5344CB8AC3E}">
        <p14:creationId xmlns:p14="http://schemas.microsoft.com/office/powerpoint/2010/main" val="26461040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2">
    <p:bg>
      <p:bgRef idx="1001">
        <a:schemeClr val="bg2"/>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pic>
        <p:nvPicPr>
          <p:cNvPr id="9" name="Graphic 8" descr="Open quotation mark with solid fill">
            <a:extLst>
              <a:ext uri="{FF2B5EF4-FFF2-40B4-BE49-F238E27FC236}">
                <a16:creationId xmlns:a16="http://schemas.microsoft.com/office/drawing/2014/main" id="{CAA6E56F-01CD-8069-2871-CB11791BE3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44286" y="362692"/>
            <a:ext cx="1121724" cy="1121724"/>
          </a:xfrm>
          <a:prstGeom prst="rect">
            <a:avLst/>
          </a:prstGeom>
        </p:spPr>
      </p:pic>
      <p:cxnSp>
        <p:nvCxnSpPr>
          <p:cNvPr id="10" name="Straight Connector 9">
            <a:extLst>
              <a:ext uri="{FF2B5EF4-FFF2-40B4-BE49-F238E27FC236}">
                <a16:creationId xmlns:a16="http://schemas.microsoft.com/office/drawing/2014/main" id="{AD1A4A0C-A1EC-B008-CC54-8A9C1980CAB7}"/>
              </a:ext>
            </a:extLst>
          </p:cNvPr>
          <p:cNvCxnSpPr/>
          <p:nvPr userDrawn="1"/>
        </p:nvCxnSpPr>
        <p:spPr>
          <a:xfrm>
            <a:off x="2493818" y="5628904"/>
            <a:ext cx="6234545"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CE3761D-A5BA-12C3-26BA-563B4809CCF0}"/>
              </a:ext>
            </a:extLst>
          </p:cNvPr>
          <p:cNvCxnSpPr>
            <a:cxnSpLocks/>
          </p:cNvCxnSpPr>
          <p:nvPr userDrawn="1"/>
        </p:nvCxnSpPr>
        <p:spPr>
          <a:xfrm>
            <a:off x="1793174" y="914400"/>
            <a:ext cx="694706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4" name="Title 1">
            <a:extLst>
              <a:ext uri="{FF2B5EF4-FFF2-40B4-BE49-F238E27FC236}">
                <a16:creationId xmlns:a16="http://schemas.microsoft.com/office/drawing/2014/main" id="{9E157F2B-0637-CBD8-EA1C-B2137E51CAB5}"/>
              </a:ext>
            </a:extLst>
          </p:cNvPr>
          <p:cNvSpPr>
            <a:spLocks noGrp="1"/>
          </p:cNvSpPr>
          <p:nvPr>
            <p:ph type="title" hasCustomPrompt="1"/>
          </p:nvPr>
        </p:nvSpPr>
        <p:spPr>
          <a:xfrm>
            <a:off x="647699" y="1229096"/>
            <a:ext cx="9006939" cy="4085112"/>
          </a:xfrm>
        </p:spPr>
        <p:txBody>
          <a:bodyPr anchor="ctr" anchorCtr="0">
            <a:noAutofit/>
          </a:bodyPr>
          <a:lstStyle>
            <a:lvl1pPr>
              <a:lnSpc>
                <a:spcPct val="100000"/>
              </a:lnSpc>
              <a:defRPr sz="4400" b="0" i="0">
                <a:solidFill>
                  <a:schemeClr val="tx1"/>
                </a:solidFill>
                <a:latin typeface="+mn-lt"/>
              </a:defRPr>
            </a:lvl1pPr>
          </a:lstStyle>
          <a:p>
            <a:r>
              <a:rPr lang="en-US"/>
              <a:t>Click to add quote.</a:t>
            </a:r>
          </a:p>
        </p:txBody>
      </p:sp>
      <p:sp>
        <p:nvSpPr>
          <p:cNvPr id="17" name="Text Placeholder 21">
            <a:extLst>
              <a:ext uri="{FF2B5EF4-FFF2-40B4-BE49-F238E27FC236}">
                <a16:creationId xmlns:a16="http://schemas.microsoft.com/office/drawing/2014/main" id="{A4CE37D2-EDF1-2552-054C-AA0ADCC1F134}"/>
              </a:ext>
            </a:extLst>
          </p:cNvPr>
          <p:cNvSpPr>
            <a:spLocks noGrp="1"/>
          </p:cNvSpPr>
          <p:nvPr>
            <p:ph type="body" sz="quarter" idx="14" hasCustomPrompt="1"/>
          </p:nvPr>
        </p:nvSpPr>
        <p:spPr>
          <a:xfrm>
            <a:off x="647700" y="5460398"/>
            <a:ext cx="3114072" cy="305981"/>
          </a:xfrm>
          <a:solidFill>
            <a:schemeClr val="accent5"/>
          </a:solidFill>
        </p:spPr>
        <p:txBody>
          <a:bodyPr wrap="square" anchor="b" anchorCtr="0">
            <a:spAutoFit/>
          </a:bodyPr>
          <a:lstStyle>
            <a:lvl1pPr marL="0" indent="0" algn="l">
              <a:buNone/>
              <a:defRPr sz="1400" b="1">
                <a:solidFill>
                  <a:schemeClr val="accent2"/>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QUOTE ATTRIBUTION</a:t>
            </a:r>
          </a:p>
        </p:txBody>
      </p:sp>
      <p:grpSp>
        <p:nvGrpSpPr>
          <p:cNvPr id="2" name="Graphic 5">
            <a:extLst>
              <a:ext uri="{FF2B5EF4-FFF2-40B4-BE49-F238E27FC236}">
                <a16:creationId xmlns:a16="http://schemas.microsoft.com/office/drawing/2014/main" id="{AB000525-1BB8-72A4-A017-942BB0920A63}"/>
              </a:ext>
            </a:extLst>
          </p:cNvPr>
          <p:cNvGrpSpPr/>
          <p:nvPr userDrawn="1"/>
        </p:nvGrpSpPr>
        <p:grpSpPr>
          <a:xfrm>
            <a:off x="8799738" y="-2970"/>
            <a:ext cx="3389310" cy="3482439"/>
            <a:chOff x="8915400" y="-2969"/>
            <a:chExt cx="3273647" cy="3363598"/>
          </a:xfrm>
          <a:solidFill>
            <a:schemeClr val="accent1">
              <a:alpha val="8000"/>
            </a:schemeClr>
          </a:solidFill>
        </p:grpSpPr>
        <p:sp>
          <p:nvSpPr>
            <p:cNvPr id="12" name="Freeform 11">
              <a:extLst>
                <a:ext uri="{FF2B5EF4-FFF2-40B4-BE49-F238E27FC236}">
                  <a16:creationId xmlns:a16="http://schemas.microsoft.com/office/drawing/2014/main" id="{12BEA7B7-FACD-C4C6-6F48-8BFFE25B0784}"/>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993F9A6-8E23-33D3-1805-184C81829E34}"/>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318E2B1-3447-5CB9-C202-EF22246F71E8}"/>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sp>
        <p:nvSpPr>
          <p:cNvPr id="16" name="Freeform 15">
            <a:extLst>
              <a:ext uri="{FF2B5EF4-FFF2-40B4-BE49-F238E27FC236}">
                <a16:creationId xmlns:a16="http://schemas.microsoft.com/office/drawing/2014/main" id="{935BE9AE-1AEE-F02D-5AD6-00A8E1FE6455}"/>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8" name="Graphic 17">
            <a:extLst>
              <a:ext uri="{FF2B5EF4-FFF2-40B4-BE49-F238E27FC236}">
                <a16:creationId xmlns:a16="http://schemas.microsoft.com/office/drawing/2014/main" id="{BBB2ED66-889B-34D3-70A2-42622404187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95339" y="5777954"/>
            <a:ext cx="2284786" cy="1142393"/>
          </a:xfrm>
          <a:prstGeom prst="rect">
            <a:avLst/>
          </a:prstGeom>
        </p:spPr>
      </p:pic>
    </p:spTree>
    <p:extLst>
      <p:ext uri="{BB962C8B-B14F-4D97-AF65-F5344CB8AC3E}">
        <p14:creationId xmlns:p14="http://schemas.microsoft.com/office/powerpoint/2010/main" val="92683406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all to Action 1">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2BDB069-B509-302D-3C26-B3470B64A50A}"/>
              </a:ext>
            </a:extLst>
          </p:cNvPr>
          <p:cNvSpPr/>
          <p:nvPr userDrawn="1"/>
        </p:nvSpPr>
        <p:spPr>
          <a:xfrm>
            <a:off x="-11876" y="5333545"/>
            <a:ext cx="12203875" cy="100298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B55B02-32F9-C58A-83C5-E3A0515523DF}"/>
              </a:ext>
            </a:extLst>
          </p:cNvPr>
          <p:cNvSpPr>
            <a:spLocks noGrp="1"/>
          </p:cNvSpPr>
          <p:nvPr>
            <p:ph type="title" hasCustomPrompt="1"/>
          </p:nvPr>
        </p:nvSpPr>
        <p:spPr>
          <a:xfrm>
            <a:off x="647699" y="2508897"/>
            <a:ext cx="9006939" cy="1089529"/>
          </a:xfrm>
        </p:spPr>
        <p:txBody>
          <a:bodyPr anchor="b" anchorCtr="0"/>
          <a:lstStyle>
            <a:lvl1pPr>
              <a:defRPr sz="7200">
                <a:solidFill>
                  <a:schemeClr val="bg1"/>
                </a:solidFill>
              </a:defRPr>
            </a:lvl1pPr>
          </a:lstStyle>
          <a:p>
            <a:r>
              <a:rPr lang="en-US"/>
              <a:t>Click to add text.</a:t>
            </a: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23" name="Subtitle 2">
            <a:extLst>
              <a:ext uri="{FF2B5EF4-FFF2-40B4-BE49-F238E27FC236}">
                <a16:creationId xmlns:a16="http://schemas.microsoft.com/office/drawing/2014/main" id="{1A45D5C5-19EC-8015-39D8-C3DCBAF48FF5}"/>
              </a:ext>
            </a:extLst>
          </p:cNvPr>
          <p:cNvSpPr>
            <a:spLocks noGrp="1"/>
          </p:cNvSpPr>
          <p:nvPr>
            <p:ph type="subTitle" idx="1" hasCustomPrompt="1"/>
          </p:nvPr>
        </p:nvSpPr>
        <p:spPr>
          <a:xfrm>
            <a:off x="647822" y="3823735"/>
            <a:ext cx="9006816" cy="367024"/>
          </a:xfrm>
        </p:spPr>
        <p:txBody>
          <a:bodyPr wrap="square" anchor="t" anchorCtr="0">
            <a:sp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grpSp>
        <p:nvGrpSpPr>
          <p:cNvPr id="25" name="Graphic 5">
            <a:extLst>
              <a:ext uri="{FF2B5EF4-FFF2-40B4-BE49-F238E27FC236}">
                <a16:creationId xmlns:a16="http://schemas.microsoft.com/office/drawing/2014/main" id="{2A04EFC2-DFB1-0F8D-79B2-7283F7B8CDD3}"/>
              </a:ext>
            </a:extLst>
          </p:cNvPr>
          <p:cNvGrpSpPr/>
          <p:nvPr userDrawn="1"/>
        </p:nvGrpSpPr>
        <p:grpSpPr>
          <a:xfrm>
            <a:off x="8799738" y="-2970"/>
            <a:ext cx="3389310" cy="3482439"/>
            <a:chOff x="8915400" y="-2969"/>
            <a:chExt cx="3273647" cy="3363598"/>
          </a:xfrm>
          <a:solidFill>
            <a:srgbClr val="2269A3">
              <a:alpha val="20000"/>
            </a:srgbClr>
          </a:solidFill>
        </p:grpSpPr>
        <p:sp>
          <p:nvSpPr>
            <p:cNvPr id="26" name="Freeform 25">
              <a:extLst>
                <a:ext uri="{FF2B5EF4-FFF2-40B4-BE49-F238E27FC236}">
                  <a16:creationId xmlns:a16="http://schemas.microsoft.com/office/drawing/2014/main" id="{BCCA493E-470E-CDC8-AD11-08AF011EB821}"/>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27" name="Freeform 26">
              <a:extLst>
                <a:ext uri="{FF2B5EF4-FFF2-40B4-BE49-F238E27FC236}">
                  <a16:creationId xmlns:a16="http://schemas.microsoft.com/office/drawing/2014/main" id="{646EDE2E-4D2A-2F15-74E7-C2D6A9F37C6A}"/>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28" name="Freeform 27">
              <a:extLst>
                <a:ext uri="{FF2B5EF4-FFF2-40B4-BE49-F238E27FC236}">
                  <a16:creationId xmlns:a16="http://schemas.microsoft.com/office/drawing/2014/main" id="{06089FDD-B273-D688-4EB7-987E7E2E5798}"/>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grpSp>
      <p:sp>
        <p:nvSpPr>
          <p:cNvPr id="4" name="Freeform 3">
            <a:extLst>
              <a:ext uri="{FF2B5EF4-FFF2-40B4-BE49-F238E27FC236}">
                <a16:creationId xmlns:a16="http://schemas.microsoft.com/office/drawing/2014/main" id="{C8BB4A6F-A14A-7D7E-3007-AEE801BF5359}"/>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a:extLst>
              <a:ext uri="{FF2B5EF4-FFF2-40B4-BE49-F238E27FC236}">
                <a16:creationId xmlns:a16="http://schemas.microsoft.com/office/drawing/2014/main" id="{3286F379-1D23-69EF-E2F6-35266AD0552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pic>
        <p:nvPicPr>
          <p:cNvPr id="8" name="Graphic 7">
            <a:extLst>
              <a:ext uri="{FF2B5EF4-FFF2-40B4-BE49-F238E27FC236}">
                <a16:creationId xmlns:a16="http://schemas.microsoft.com/office/drawing/2014/main" id="{50303D98-2118-A150-AF63-08C78D6748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50817" y="569167"/>
            <a:ext cx="3318658" cy="1659329"/>
          </a:xfrm>
          <a:prstGeom prst="rect">
            <a:avLst/>
          </a:prstGeom>
        </p:spPr>
      </p:pic>
      <p:pic>
        <p:nvPicPr>
          <p:cNvPr id="17" name="Graphic 16" descr="World with solid fill">
            <a:extLst>
              <a:ext uri="{FF2B5EF4-FFF2-40B4-BE49-F238E27FC236}">
                <a16:creationId xmlns:a16="http://schemas.microsoft.com/office/drawing/2014/main" id="{4F8FB311-5A79-5485-4FE8-FFE8F362564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34291" y="5674892"/>
            <a:ext cx="358239" cy="358239"/>
          </a:xfrm>
          <a:prstGeom prst="rect">
            <a:avLst/>
          </a:prstGeom>
        </p:spPr>
      </p:pic>
      <p:pic>
        <p:nvPicPr>
          <p:cNvPr id="18" name="Graphic 17" descr="Open envelope with solid fill">
            <a:extLst>
              <a:ext uri="{FF2B5EF4-FFF2-40B4-BE49-F238E27FC236}">
                <a16:creationId xmlns:a16="http://schemas.microsoft.com/office/drawing/2014/main" id="{4774DC6C-2D37-2F17-B1F0-6A5E72CA4D59}"/>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3334206" y="5698643"/>
            <a:ext cx="310737" cy="310737"/>
          </a:xfrm>
          <a:prstGeom prst="rect">
            <a:avLst/>
          </a:prstGeom>
        </p:spPr>
      </p:pic>
      <p:pic>
        <p:nvPicPr>
          <p:cNvPr id="22" name="Graphic 21" descr="Cursor with solid fill">
            <a:extLst>
              <a:ext uri="{FF2B5EF4-FFF2-40B4-BE49-F238E27FC236}">
                <a16:creationId xmlns:a16="http://schemas.microsoft.com/office/drawing/2014/main" id="{1D4C6354-2F09-A1CE-02E2-5141E7BB46FF}"/>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874696" y="5674892"/>
            <a:ext cx="358240" cy="358240"/>
          </a:xfrm>
          <a:prstGeom prst="rect">
            <a:avLst/>
          </a:prstGeom>
        </p:spPr>
      </p:pic>
      <p:sp>
        <p:nvSpPr>
          <p:cNvPr id="29" name="Text Placeholder 21">
            <a:extLst>
              <a:ext uri="{FF2B5EF4-FFF2-40B4-BE49-F238E27FC236}">
                <a16:creationId xmlns:a16="http://schemas.microsoft.com/office/drawing/2014/main" id="{D147DEC0-6063-7BCE-C49A-695E57C5065E}"/>
              </a:ext>
            </a:extLst>
          </p:cNvPr>
          <p:cNvSpPr>
            <a:spLocks noGrp="1"/>
          </p:cNvSpPr>
          <p:nvPr>
            <p:ph type="body" sz="quarter" idx="14" hasCustomPrompt="1"/>
          </p:nvPr>
        </p:nvSpPr>
        <p:spPr>
          <a:xfrm>
            <a:off x="1087088" y="5682044"/>
            <a:ext cx="2177670" cy="305981"/>
          </a:xfrm>
        </p:spPr>
        <p:txBody>
          <a:bodyPr wrap="square" anchor="b" anchorCtr="0">
            <a:spAutoFit/>
          </a:bodyPr>
          <a:lstStyle>
            <a:lvl1pPr marL="0" indent="0" algn="l">
              <a:buNone/>
              <a:defRPr sz="14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website.</a:t>
            </a:r>
          </a:p>
        </p:txBody>
      </p:sp>
      <p:sp>
        <p:nvSpPr>
          <p:cNvPr id="30" name="Text Placeholder 21">
            <a:extLst>
              <a:ext uri="{FF2B5EF4-FFF2-40B4-BE49-F238E27FC236}">
                <a16:creationId xmlns:a16="http://schemas.microsoft.com/office/drawing/2014/main" id="{4CCDC574-FDAF-AC4A-DE35-CF37229AE3AE}"/>
              </a:ext>
            </a:extLst>
          </p:cNvPr>
          <p:cNvSpPr>
            <a:spLocks noGrp="1"/>
          </p:cNvSpPr>
          <p:nvPr>
            <p:ph type="body" sz="quarter" idx="15" hasCustomPrompt="1"/>
          </p:nvPr>
        </p:nvSpPr>
        <p:spPr>
          <a:xfrm>
            <a:off x="3706298" y="5682044"/>
            <a:ext cx="2177670" cy="305981"/>
          </a:xfrm>
        </p:spPr>
        <p:txBody>
          <a:bodyPr wrap="square" anchor="b" anchorCtr="0">
            <a:spAutoFit/>
          </a:bodyPr>
          <a:lstStyle>
            <a:lvl1pPr marL="0" indent="0" algn="l">
              <a:buNone/>
              <a:defRPr sz="14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email.</a:t>
            </a:r>
          </a:p>
        </p:txBody>
      </p:sp>
      <p:sp>
        <p:nvSpPr>
          <p:cNvPr id="31" name="Text Placeholder 21">
            <a:extLst>
              <a:ext uri="{FF2B5EF4-FFF2-40B4-BE49-F238E27FC236}">
                <a16:creationId xmlns:a16="http://schemas.microsoft.com/office/drawing/2014/main" id="{9430C817-3673-86F2-F13E-C82834B52887}"/>
              </a:ext>
            </a:extLst>
          </p:cNvPr>
          <p:cNvSpPr>
            <a:spLocks noGrp="1"/>
          </p:cNvSpPr>
          <p:nvPr>
            <p:ph type="body" sz="quarter" idx="16" hasCustomPrompt="1"/>
          </p:nvPr>
        </p:nvSpPr>
        <p:spPr>
          <a:xfrm>
            <a:off x="6227548" y="5682044"/>
            <a:ext cx="2284786" cy="305981"/>
          </a:xfrm>
        </p:spPr>
        <p:txBody>
          <a:bodyPr wrap="square" anchor="b" anchorCtr="0">
            <a:spAutoFit/>
          </a:bodyPr>
          <a:lstStyle>
            <a:lvl1pPr marL="0" indent="0" algn="l">
              <a:buNone/>
              <a:defRPr sz="14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social handle.</a:t>
            </a:r>
          </a:p>
        </p:txBody>
      </p:sp>
    </p:spTree>
    <p:extLst>
      <p:ext uri="{BB962C8B-B14F-4D97-AF65-F5344CB8AC3E}">
        <p14:creationId xmlns:p14="http://schemas.microsoft.com/office/powerpoint/2010/main" val="138483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all to Action 2">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2BDB069-B509-302D-3C26-B3470B64A50A}"/>
              </a:ext>
            </a:extLst>
          </p:cNvPr>
          <p:cNvSpPr/>
          <p:nvPr userDrawn="1"/>
        </p:nvSpPr>
        <p:spPr>
          <a:xfrm>
            <a:off x="-11876" y="5333545"/>
            <a:ext cx="12203875" cy="100298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B55B02-32F9-C58A-83C5-E3A0515523DF}"/>
              </a:ext>
            </a:extLst>
          </p:cNvPr>
          <p:cNvSpPr>
            <a:spLocks noGrp="1"/>
          </p:cNvSpPr>
          <p:nvPr>
            <p:ph type="title" hasCustomPrompt="1"/>
          </p:nvPr>
        </p:nvSpPr>
        <p:spPr>
          <a:xfrm>
            <a:off x="647699" y="2508897"/>
            <a:ext cx="9006939" cy="1089529"/>
          </a:xfrm>
        </p:spPr>
        <p:txBody>
          <a:bodyPr anchor="b" anchorCtr="0"/>
          <a:lstStyle>
            <a:lvl1pPr>
              <a:defRPr sz="7200">
                <a:solidFill>
                  <a:schemeClr val="tx1"/>
                </a:solidFill>
              </a:defRPr>
            </a:lvl1pPr>
          </a:lstStyle>
          <a:p>
            <a:r>
              <a:rPr lang="en-US"/>
              <a:t>Click to add text.</a:t>
            </a: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23" name="Subtitle 2">
            <a:extLst>
              <a:ext uri="{FF2B5EF4-FFF2-40B4-BE49-F238E27FC236}">
                <a16:creationId xmlns:a16="http://schemas.microsoft.com/office/drawing/2014/main" id="{1A45D5C5-19EC-8015-39D8-C3DCBAF48FF5}"/>
              </a:ext>
            </a:extLst>
          </p:cNvPr>
          <p:cNvSpPr>
            <a:spLocks noGrp="1"/>
          </p:cNvSpPr>
          <p:nvPr>
            <p:ph type="subTitle" idx="1" hasCustomPrompt="1"/>
          </p:nvPr>
        </p:nvSpPr>
        <p:spPr>
          <a:xfrm>
            <a:off x="647822" y="3823735"/>
            <a:ext cx="9006816" cy="367024"/>
          </a:xfrm>
        </p:spPr>
        <p:txBody>
          <a:bodyPr wrap="square" anchor="t" anchorCtr="0">
            <a:sp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4" name="Freeform 3">
            <a:extLst>
              <a:ext uri="{FF2B5EF4-FFF2-40B4-BE49-F238E27FC236}">
                <a16:creationId xmlns:a16="http://schemas.microsoft.com/office/drawing/2014/main" id="{C8BB4A6F-A14A-7D7E-3007-AEE801BF5359}"/>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a:extLst>
              <a:ext uri="{FF2B5EF4-FFF2-40B4-BE49-F238E27FC236}">
                <a16:creationId xmlns:a16="http://schemas.microsoft.com/office/drawing/2014/main" id="{3286F379-1D23-69EF-E2F6-35266AD0552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pic>
        <p:nvPicPr>
          <p:cNvPr id="17" name="Graphic 16" descr="World with solid fill">
            <a:extLst>
              <a:ext uri="{FF2B5EF4-FFF2-40B4-BE49-F238E27FC236}">
                <a16:creationId xmlns:a16="http://schemas.microsoft.com/office/drawing/2014/main" id="{4F8FB311-5A79-5485-4FE8-FFE8F362564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34291" y="5674892"/>
            <a:ext cx="358239" cy="358239"/>
          </a:xfrm>
          <a:prstGeom prst="rect">
            <a:avLst/>
          </a:prstGeom>
        </p:spPr>
      </p:pic>
      <p:pic>
        <p:nvPicPr>
          <p:cNvPr id="18" name="Graphic 17" descr="Open envelope with solid fill">
            <a:extLst>
              <a:ext uri="{FF2B5EF4-FFF2-40B4-BE49-F238E27FC236}">
                <a16:creationId xmlns:a16="http://schemas.microsoft.com/office/drawing/2014/main" id="{4774DC6C-2D37-2F17-B1F0-6A5E72CA4D5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334206" y="5698643"/>
            <a:ext cx="310737" cy="310737"/>
          </a:xfrm>
          <a:prstGeom prst="rect">
            <a:avLst/>
          </a:prstGeom>
        </p:spPr>
      </p:pic>
      <p:pic>
        <p:nvPicPr>
          <p:cNvPr id="22" name="Graphic 21" descr="Cursor with solid fill">
            <a:extLst>
              <a:ext uri="{FF2B5EF4-FFF2-40B4-BE49-F238E27FC236}">
                <a16:creationId xmlns:a16="http://schemas.microsoft.com/office/drawing/2014/main" id="{1D4C6354-2F09-A1CE-02E2-5141E7BB46FF}"/>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874696" y="5674892"/>
            <a:ext cx="358240" cy="358240"/>
          </a:xfrm>
          <a:prstGeom prst="rect">
            <a:avLst/>
          </a:prstGeom>
        </p:spPr>
      </p:pic>
      <p:sp>
        <p:nvSpPr>
          <p:cNvPr id="29" name="Text Placeholder 21">
            <a:extLst>
              <a:ext uri="{FF2B5EF4-FFF2-40B4-BE49-F238E27FC236}">
                <a16:creationId xmlns:a16="http://schemas.microsoft.com/office/drawing/2014/main" id="{D147DEC0-6063-7BCE-C49A-695E57C5065E}"/>
              </a:ext>
            </a:extLst>
          </p:cNvPr>
          <p:cNvSpPr>
            <a:spLocks noGrp="1"/>
          </p:cNvSpPr>
          <p:nvPr>
            <p:ph type="body" sz="quarter" idx="14" hasCustomPrompt="1"/>
          </p:nvPr>
        </p:nvSpPr>
        <p:spPr>
          <a:xfrm>
            <a:off x="1087088" y="5682044"/>
            <a:ext cx="2177670" cy="305981"/>
          </a:xfrm>
        </p:spPr>
        <p:txBody>
          <a:bodyPr wrap="square" anchor="b" anchorCtr="0">
            <a:spAutoFit/>
          </a:bodyPr>
          <a:lstStyle>
            <a:lvl1pPr marL="0" indent="0" algn="l">
              <a:buNone/>
              <a:defRPr sz="1400" b="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website.</a:t>
            </a:r>
          </a:p>
        </p:txBody>
      </p:sp>
      <p:sp>
        <p:nvSpPr>
          <p:cNvPr id="30" name="Text Placeholder 21">
            <a:extLst>
              <a:ext uri="{FF2B5EF4-FFF2-40B4-BE49-F238E27FC236}">
                <a16:creationId xmlns:a16="http://schemas.microsoft.com/office/drawing/2014/main" id="{4CCDC574-FDAF-AC4A-DE35-CF37229AE3AE}"/>
              </a:ext>
            </a:extLst>
          </p:cNvPr>
          <p:cNvSpPr>
            <a:spLocks noGrp="1"/>
          </p:cNvSpPr>
          <p:nvPr>
            <p:ph type="body" sz="quarter" idx="15" hasCustomPrompt="1"/>
          </p:nvPr>
        </p:nvSpPr>
        <p:spPr>
          <a:xfrm>
            <a:off x="3706298" y="5682044"/>
            <a:ext cx="2177670" cy="305981"/>
          </a:xfrm>
        </p:spPr>
        <p:txBody>
          <a:bodyPr wrap="square" anchor="b" anchorCtr="0">
            <a:spAutoFit/>
          </a:bodyPr>
          <a:lstStyle>
            <a:lvl1pPr marL="0" indent="0" algn="l">
              <a:buNone/>
              <a:defRPr sz="1400" b="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email.</a:t>
            </a:r>
          </a:p>
        </p:txBody>
      </p:sp>
      <p:sp>
        <p:nvSpPr>
          <p:cNvPr id="31" name="Text Placeholder 21">
            <a:extLst>
              <a:ext uri="{FF2B5EF4-FFF2-40B4-BE49-F238E27FC236}">
                <a16:creationId xmlns:a16="http://schemas.microsoft.com/office/drawing/2014/main" id="{9430C817-3673-86F2-F13E-C82834B52887}"/>
              </a:ext>
            </a:extLst>
          </p:cNvPr>
          <p:cNvSpPr>
            <a:spLocks noGrp="1"/>
          </p:cNvSpPr>
          <p:nvPr>
            <p:ph type="body" sz="quarter" idx="16" hasCustomPrompt="1"/>
          </p:nvPr>
        </p:nvSpPr>
        <p:spPr>
          <a:xfrm>
            <a:off x="6227548" y="5682044"/>
            <a:ext cx="2284786" cy="305981"/>
          </a:xfrm>
        </p:spPr>
        <p:txBody>
          <a:bodyPr wrap="square" anchor="b" anchorCtr="0">
            <a:spAutoFit/>
          </a:bodyPr>
          <a:lstStyle>
            <a:lvl1pPr marL="0" indent="0" algn="l">
              <a:buNone/>
              <a:defRPr sz="1400" b="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social handle.</a:t>
            </a:r>
          </a:p>
        </p:txBody>
      </p:sp>
      <p:pic>
        <p:nvPicPr>
          <p:cNvPr id="10" name="Graphic 9">
            <a:extLst>
              <a:ext uri="{FF2B5EF4-FFF2-40B4-BE49-F238E27FC236}">
                <a16:creationId xmlns:a16="http://schemas.microsoft.com/office/drawing/2014/main" id="{BB2003DA-B887-EFA9-3B2B-B08632CD4B8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5577" b="15577"/>
          <a:stretch/>
        </p:blipFill>
        <p:spPr>
          <a:xfrm>
            <a:off x="340183" y="817083"/>
            <a:ext cx="3349313" cy="1152945"/>
          </a:xfrm>
          <a:prstGeom prst="rect">
            <a:avLst/>
          </a:prstGeom>
        </p:spPr>
      </p:pic>
      <p:grpSp>
        <p:nvGrpSpPr>
          <p:cNvPr id="11" name="Graphic 5">
            <a:extLst>
              <a:ext uri="{FF2B5EF4-FFF2-40B4-BE49-F238E27FC236}">
                <a16:creationId xmlns:a16="http://schemas.microsoft.com/office/drawing/2014/main" id="{ADD6C06F-7AF4-2A25-FCAC-768E5BED7BB5}"/>
              </a:ext>
            </a:extLst>
          </p:cNvPr>
          <p:cNvGrpSpPr/>
          <p:nvPr userDrawn="1"/>
        </p:nvGrpSpPr>
        <p:grpSpPr>
          <a:xfrm>
            <a:off x="8799738" y="-2970"/>
            <a:ext cx="3389310" cy="3482439"/>
            <a:chOff x="8915400" y="-2969"/>
            <a:chExt cx="3273647" cy="3363598"/>
          </a:xfrm>
          <a:solidFill>
            <a:schemeClr val="accent1">
              <a:alpha val="8000"/>
            </a:schemeClr>
          </a:solidFill>
        </p:grpSpPr>
        <p:sp>
          <p:nvSpPr>
            <p:cNvPr id="12" name="Freeform 11">
              <a:extLst>
                <a:ext uri="{FF2B5EF4-FFF2-40B4-BE49-F238E27FC236}">
                  <a16:creationId xmlns:a16="http://schemas.microsoft.com/office/drawing/2014/main" id="{A645A82B-D445-7DF5-52A6-85A19C691D84}"/>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2B38EDD-B367-E87E-DD8A-9C0A96A1FE84}"/>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CE5D2D9-B104-8486-8CD1-60F0549239B2}"/>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129859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11" name="Graphic 5">
            <a:extLst>
              <a:ext uri="{FF2B5EF4-FFF2-40B4-BE49-F238E27FC236}">
                <a16:creationId xmlns:a16="http://schemas.microsoft.com/office/drawing/2014/main" id="{7FC4634B-CA3F-4948-3C41-4C00703EBAC9}"/>
              </a:ext>
            </a:extLst>
          </p:cNvPr>
          <p:cNvGrpSpPr/>
          <p:nvPr userDrawn="1"/>
        </p:nvGrpSpPr>
        <p:grpSpPr>
          <a:xfrm>
            <a:off x="8314311" y="-2969"/>
            <a:ext cx="3874736" cy="3981203"/>
            <a:chOff x="8915400" y="-2969"/>
            <a:chExt cx="3273647" cy="3363598"/>
          </a:xfrm>
          <a:solidFill>
            <a:schemeClr val="bg2">
              <a:alpha val="32360"/>
            </a:schemeClr>
          </a:solidFill>
        </p:grpSpPr>
        <p:sp>
          <p:nvSpPr>
            <p:cNvPr id="12" name="Freeform 11">
              <a:extLst>
                <a:ext uri="{FF2B5EF4-FFF2-40B4-BE49-F238E27FC236}">
                  <a16:creationId xmlns:a16="http://schemas.microsoft.com/office/drawing/2014/main" id="{480A0977-9D65-6EAB-6DAD-4CD3FF18300A}"/>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4822594-FCA1-9DC9-D007-1F31619A98DE}"/>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8393257-3F06-1DBD-BF5D-809F20A66291}"/>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88B55B02-32F9-C58A-83C5-E3A0515523DF}"/>
              </a:ext>
            </a:extLst>
          </p:cNvPr>
          <p:cNvSpPr>
            <a:spLocks noGrp="1"/>
          </p:cNvSpPr>
          <p:nvPr>
            <p:ph type="title" hasCustomPrompt="1"/>
          </p:nvPr>
        </p:nvSpPr>
        <p:spPr/>
        <p:txBody>
          <a:bodyPr/>
          <a:lstStyle/>
          <a:p>
            <a:r>
              <a:rPr lang="en-US"/>
              <a:t>Click to add title.</a:t>
            </a: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9" name="Freeform 8">
            <a:extLst>
              <a:ext uri="{FF2B5EF4-FFF2-40B4-BE49-F238E27FC236}">
                <a16:creationId xmlns:a16="http://schemas.microsoft.com/office/drawing/2014/main" id="{8DD44694-6B2A-5C29-B0B0-F5DB703095FD}"/>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Graphic 9">
            <a:extLst>
              <a:ext uri="{FF2B5EF4-FFF2-40B4-BE49-F238E27FC236}">
                <a16:creationId xmlns:a16="http://schemas.microsoft.com/office/drawing/2014/main" id="{208ADF6C-C918-68BC-4609-592843E7CD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
        <p:nvSpPr>
          <p:cNvPr id="7" name="Text Placeholder 21">
            <a:extLst>
              <a:ext uri="{FF2B5EF4-FFF2-40B4-BE49-F238E27FC236}">
                <a16:creationId xmlns:a16="http://schemas.microsoft.com/office/drawing/2014/main" id="{B6744431-DB91-16A6-34FD-358D769842B3}"/>
              </a:ext>
            </a:extLst>
          </p:cNvPr>
          <p:cNvSpPr>
            <a:spLocks noGrp="1"/>
          </p:cNvSpPr>
          <p:nvPr>
            <p:ph type="body" sz="quarter" idx="14" hasCustomPrompt="1"/>
          </p:nvPr>
        </p:nvSpPr>
        <p:spPr>
          <a:xfrm>
            <a:off x="647700" y="2220820"/>
            <a:ext cx="2499262" cy="367024"/>
          </a:xfrm>
        </p:spPr>
        <p:txBody>
          <a:bodyPr wrap="square" anchor="b" anchorCtr="0">
            <a:spAutoFit/>
          </a:bodyPr>
          <a:lstStyle>
            <a:lvl1pPr marL="0" indent="0" algn="l">
              <a:buNone/>
              <a:defRPr sz="1800" b="1">
                <a:solidFill>
                  <a:schemeClr val="accent4"/>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item.</a:t>
            </a:r>
          </a:p>
        </p:txBody>
      </p:sp>
      <p:sp>
        <p:nvSpPr>
          <p:cNvPr id="8" name="Text Placeholder 21">
            <a:extLst>
              <a:ext uri="{FF2B5EF4-FFF2-40B4-BE49-F238E27FC236}">
                <a16:creationId xmlns:a16="http://schemas.microsoft.com/office/drawing/2014/main" id="{7F0F163B-151F-5E2A-C015-A3982E3F6E7C}"/>
              </a:ext>
            </a:extLst>
          </p:cNvPr>
          <p:cNvSpPr>
            <a:spLocks noGrp="1"/>
          </p:cNvSpPr>
          <p:nvPr>
            <p:ph type="body" sz="quarter" idx="15" hasCustomPrompt="1"/>
          </p:nvPr>
        </p:nvSpPr>
        <p:spPr>
          <a:xfrm>
            <a:off x="647700" y="2705938"/>
            <a:ext cx="2499262" cy="275460"/>
          </a:xfrm>
        </p:spPr>
        <p:txBody>
          <a:bodyPr wrap="square" anchor="t" anchorCtr="0">
            <a:spAutoFit/>
          </a:bodyPr>
          <a:lstStyle>
            <a:lvl1pPr marL="0" indent="0" algn="l">
              <a:buNone/>
              <a:defRPr sz="12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body text.</a:t>
            </a:r>
          </a:p>
        </p:txBody>
      </p:sp>
      <p:sp>
        <p:nvSpPr>
          <p:cNvPr id="15" name="Text Placeholder 21">
            <a:extLst>
              <a:ext uri="{FF2B5EF4-FFF2-40B4-BE49-F238E27FC236}">
                <a16:creationId xmlns:a16="http://schemas.microsoft.com/office/drawing/2014/main" id="{6B4E0094-68E2-370B-0CEB-CBD6EEBB9DF1}"/>
              </a:ext>
            </a:extLst>
          </p:cNvPr>
          <p:cNvSpPr>
            <a:spLocks noGrp="1"/>
          </p:cNvSpPr>
          <p:nvPr>
            <p:ph type="body" sz="quarter" idx="16" hasCustomPrompt="1"/>
          </p:nvPr>
        </p:nvSpPr>
        <p:spPr>
          <a:xfrm>
            <a:off x="3414049" y="2220820"/>
            <a:ext cx="2499262" cy="367024"/>
          </a:xfrm>
        </p:spPr>
        <p:txBody>
          <a:bodyPr wrap="square" anchor="b" anchorCtr="0">
            <a:spAutoFit/>
          </a:bodyPr>
          <a:lstStyle>
            <a:lvl1pPr marL="0" indent="0" algn="l">
              <a:buNone/>
              <a:defRPr sz="1800" b="1">
                <a:solidFill>
                  <a:schemeClr val="accent4"/>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item.</a:t>
            </a:r>
          </a:p>
        </p:txBody>
      </p:sp>
      <p:sp>
        <p:nvSpPr>
          <p:cNvPr id="16" name="Text Placeholder 21">
            <a:extLst>
              <a:ext uri="{FF2B5EF4-FFF2-40B4-BE49-F238E27FC236}">
                <a16:creationId xmlns:a16="http://schemas.microsoft.com/office/drawing/2014/main" id="{C1F2DEE8-ED03-49EC-EA41-3240B910DBC1}"/>
              </a:ext>
            </a:extLst>
          </p:cNvPr>
          <p:cNvSpPr>
            <a:spLocks noGrp="1"/>
          </p:cNvSpPr>
          <p:nvPr>
            <p:ph type="body" sz="quarter" idx="17" hasCustomPrompt="1"/>
          </p:nvPr>
        </p:nvSpPr>
        <p:spPr>
          <a:xfrm>
            <a:off x="3414049" y="2705938"/>
            <a:ext cx="2499262" cy="275460"/>
          </a:xfrm>
        </p:spPr>
        <p:txBody>
          <a:bodyPr wrap="square" anchor="t" anchorCtr="0">
            <a:spAutoFit/>
          </a:bodyPr>
          <a:lstStyle>
            <a:lvl1pPr marL="0" indent="0" algn="l">
              <a:buNone/>
              <a:defRPr sz="12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body text.</a:t>
            </a:r>
          </a:p>
        </p:txBody>
      </p:sp>
      <p:sp>
        <p:nvSpPr>
          <p:cNvPr id="17" name="Text Placeholder 21">
            <a:extLst>
              <a:ext uri="{FF2B5EF4-FFF2-40B4-BE49-F238E27FC236}">
                <a16:creationId xmlns:a16="http://schemas.microsoft.com/office/drawing/2014/main" id="{9AAC3E0D-4B73-1B58-06F6-F9FAD3866D27}"/>
              </a:ext>
            </a:extLst>
          </p:cNvPr>
          <p:cNvSpPr>
            <a:spLocks noGrp="1"/>
          </p:cNvSpPr>
          <p:nvPr>
            <p:ph type="body" sz="quarter" idx="18" hasCustomPrompt="1"/>
          </p:nvPr>
        </p:nvSpPr>
        <p:spPr>
          <a:xfrm>
            <a:off x="6180399" y="2220820"/>
            <a:ext cx="2499262" cy="367024"/>
          </a:xfrm>
        </p:spPr>
        <p:txBody>
          <a:bodyPr wrap="square" anchor="b" anchorCtr="0">
            <a:spAutoFit/>
          </a:bodyPr>
          <a:lstStyle>
            <a:lvl1pPr marL="0" indent="0" algn="l">
              <a:buNone/>
              <a:defRPr sz="1800" b="1">
                <a:solidFill>
                  <a:schemeClr val="accent4"/>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item.</a:t>
            </a:r>
          </a:p>
        </p:txBody>
      </p:sp>
      <p:sp>
        <p:nvSpPr>
          <p:cNvPr id="18" name="Text Placeholder 21">
            <a:extLst>
              <a:ext uri="{FF2B5EF4-FFF2-40B4-BE49-F238E27FC236}">
                <a16:creationId xmlns:a16="http://schemas.microsoft.com/office/drawing/2014/main" id="{9607415B-E73B-304C-2389-1E180968AEB9}"/>
              </a:ext>
            </a:extLst>
          </p:cNvPr>
          <p:cNvSpPr>
            <a:spLocks noGrp="1"/>
          </p:cNvSpPr>
          <p:nvPr>
            <p:ph type="body" sz="quarter" idx="19" hasCustomPrompt="1"/>
          </p:nvPr>
        </p:nvSpPr>
        <p:spPr>
          <a:xfrm>
            <a:off x="6180399" y="2705938"/>
            <a:ext cx="2499262" cy="275460"/>
          </a:xfrm>
        </p:spPr>
        <p:txBody>
          <a:bodyPr wrap="square" anchor="t" anchorCtr="0">
            <a:spAutoFit/>
          </a:bodyPr>
          <a:lstStyle>
            <a:lvl1pPr marL="0" indent="0" algn="l">
              <a:buNone/>
              <a:defRPr sz="12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body text.</a:t>
            </a:r>
          </a:p>
        </p:txBody>
      </p:sp>
      <p:sp>
        <p:nvSpPr>
          <p:cNvPr id="19" name="Text Placeholder 21">
            <a:extLst>
              <a:ext uri="{FF2B5EF4-FFF2-40B4-BE49-F238E27FC236}">
                <a16:creationId xmlns:a16="http://schemas.microsoft.com/office/drawing/2014/main" id="{F3FEA325-EA7B-461E-354C-29EFF5090D7C}"/>
              </a:ext>
            </a:extLst>
          </p:cNvPr>
          <p:cNvSpPr>
            <a:spLocks noGrp="1"/>
          </p:cNvSpPr>
          <p:nvPr>
            <p:ph type="body" sz="quarter" idx="20" hasCustomPrompt="1"/>
          </p:nvPr>
        </p:nvSpPr>
        <p:spPr>
          <a:xfrm>
            <a:off x="647700" y="3957023"/>
            <a:ext cx="2499262" cy="367024"/>
          </a:xfrm>
        </p:spPr>
        <p:txBody>
          <a:bodyPr wrap="square" anchor="b" anchorCtr="0">
            <a:spAutoFit/>
          </a:bodyPr>
          <a:lstStyle>
            <a:lvl1pPr marL="0" indent="0" algn="l">
              <a:buNone/>
              <a:defRPr sz="1800" b="1">
                <a:solidFill>
                  <a:schemeClr val="accent4"/>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item.</a:t>
            </a:r>
          </a:p>
        </p:txBody>
      </p:sp>
      <p:sp>
        <p:nvSpPr>
          <p:cNvPr id="20" name="Text Placeholder 21">
            <a:extLst>
              <a:ext uri="{FF2B5EF4-FFF2-40B4-BE49-F238E27FC236}">
                <a16:creationId xmlns:a16="http://schemas.microsoft.com/office/drawing/2014/main" id="{04031F69-CF51-FF76-2C61-20BD7526B0A2}"/>
              </a:ext>
            </a:extLst>
          </p:cNvPr>
          <p:cNvSpPr>
            <a:spLocks noGrp="1"/>
          </p:cNvSpPr>
          <p:nvPr>
            <p:ph type="body" sz="quarter" idx="21" hasCustomPrompt="1"/>
          </p:nvPr>
        </p:nvSpPr>
        <p:spPr>
          <a:xfrm>
            <a:off x="647700" y="4442141"/>
            <a:ext cx="2499262" cy="275460"/>
          </a:xfrm>
        </p:spPr>
        <p:txBody>
          <a:bodyPr wrap="square" anchor="t" anchorCtr="0">
            <a:spAutoFit/>
          </a:bodyPr>
          <a:lstStyle>
            <a:lvl1pPr marL="0" indent="0" algn="l">
              <a:buNone/>
              <a:defRPr sz="12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body text.</a:t>
            </a:r>
          </a:p>
        </p:txBody>
      </p:sp>
      <p:sp>
        <p:nvSpPr>
          <p:cNvPr id="21" name="Text Placeholder 21">
            <a:extLst>
              <a:ext uri="{FF2B5EF4-FFF2-40B4-BE49-F238E27FC236}">
                <a16:creationId xmlns:a16="http://schemas.microsoft.com/office/drawing/2014/main" id="{EEB8DE0A-405B-423E-60AC-4A894F7C2EB4}"/>
              </a:ext>
            </a:extLst>
          </p:cNvPr>
          <p:cNvSpPr>
            <a:spLocks noGrp="1"/>
          </p:cNvSpPr>
          <p:nvPr>
            <p:ph type="body" sz="quarter" idx="22" hasCustomPrompt="1"/>
          </p:nvPr>
        </p:nvSpPr>
        <p:spPr>
          <a:xfrm>
            <a:off x="3414049" y="3957023"/>
            <a:ext cx="2499262" cy="367024"/>
          </a:xfrm>
        </p:spPr>
        <p:txBody>
          <a:bodyPr wrap="square" anchor="b" anchorCtr="0">
            <a:spAutoFit/>
          </a:bodyPr>
          <a:lstStyle>
            <a:lvl1pPr marL="0" indent="0" algn="l">
              <a:buNone/>
              <a:defRPr sz="1800" b="1">
                <a:solidFill>
                  <a:schemeClr val="accent4"/>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item.</a:t>
            </a:r>
          </a:p>
        </p:txBody>
      </p:sp>
      <p:sp>
        <p:nvSpPr>
          <p:cNvPr id="22" name="Text Placeholder 21">
            <a:extLst>
              <a:ext uri="{FF2B5EF4-FFF2-40B4-BE49-F238E27FC236}">
                <a16:creationId xmlns:a16="http://schemas.microsoft.com/office/drawing/2014/main" id="{EA07FE18-8280-F583-DCB3-63EC656779E0}"/>
              </a:ext>
            </a:extLst>
          </p:cNvPr>
          <p:cNvSpPr>
            <a:spLocks noGrp="1"/>
          </p:cNvSpPr>
          <p:nvPr>
            <p:ph type="body" sz="quarter" idx="23" hasCustomPrompt="1"/>
          </p:nvPr>
        </p:nvSpPr>
        <p:spPr>
          <a:xfrm>
            <a:off x="3414049" y="4442141"/>
            <a:ext cx="2499262" cy="275460"/>
          </a:xfrm>
        </p:spPr>
        <p:txBody>
          <a:bodyPr wrap="square" anchor="t" anchorCtr="0">
            <a:spAutoFit/>
          </a:bodyPr>
          <a:lstStyle>
            <a:lvl1pPr marL="0" indent="0" algn="l">
              <a:buNone/>
              <a:defRPr sz="12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body text.</a:t>
            </a:r>
          </a:p>
        </p:txBody>
      </p:sp>
      <p:sp>
        <p:nvSpPr>
          <p:cNvPr id="23" name="Text Placeholder 21">
            <a:extLst>
              <a:ext uri="{FF2B5EF4-FFF2-40B4-BE49-F238E27FC236}">
                <a16:creationId xmlns:a16="http://schemas.microsoft.com/office/drawing/2014/main" id="{FE28F517-682D-40C1-8839-8EFF4FD978D5}"/>
              </a:ext>
            </a:extLst>
          </p:cNvPr>
          <p:cNvSpPr>
            <a:spLocks noGrp="1"/>
          </p:cNvSpPr>
          <p:nvPr>
            <p:ph type="body" sz="quarter" idx="24" hasCustomPrompt="1"/>
          </p:nvPr>
        </p:nvSpPr>
        <p:spPr>
          <a:xfrm>
            <a:off x="6180399" y="3957023"/>
            <a:ext cx="2499262" cy="367024"/>
          </a:xfrm>
        </p:spPr>
        <p:txBody>
          <a:bodyPr wrap="square" anchor="b" anchorCtr="0">
            <a:spAutoFit/>
          </a:bodyPr>
          <a:lstStyle>
            <a:lvl1pPr marL="0" indent="0" algn="l">
              <a:buNone/>
              <a:defRPr sz="1800" b="1">
                <a:solidFill>
                  <a:schemeClr val="accent4"/>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item.</a:t>
            </a:r>
          </a:p>
        </p:txBody>
      </p:sp>
      <p:sp>
        <p:nvSpPr>
          <p:cNvPr id="24" name="Text Placeholder 21">
            <a:extLst>
              <a:ext uri="{FF2B5EF4-FFF2-40B4-BE49-F238E27FC236}">
                <a16:creationId xmlns:a16="http://schemas.microsoft.com/office/drawing/2014/main" id="{DAD84DC5-B469-AFBA-F167-5F568E3634B1}"/>
              </a:ext>
            </a:extLst>
          </p:cNvPr>
          <p:cNvSpPr>
            <a:spLocks noGrp="1"/>
          </p:cNvSpPr>
          <p:nvPr>
            <p:ph type="body" sz="quarter" idx="25" hasCustomPrompt="1"/>
          </p:nvPr>
        </p:nvSpPr>
        <p:spPr>
          <a:xfrm>
            <a:off x="6180399" y="4442141"/>
            <a:ext cx="2499262" cy="275460"/>
          </a:xfrm>
        </p:spPr>
        <p:txBody>
          <a:bodyPr wrap="square" anchor="t" anchorCtr="0">
            <a:spAutoFit/>
          </a:bodyPr>
          <a:lstStyle>
            <a:lvl1pPr marL="0" indent="0" algn="l">
              <a:buNone/>
              <a:defRPr sz="12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a:t>Click to add body text.</a:t>
            </a:r>
          </a:p>
        </p:txBody>
      </p:sp>
    </p:spTree>
    <p:extLst>
      <p:ext uri="{BB962C8B-B14F-4D97-AF65-F5344CB8AC3E}">
        <p14:creationId xmlns:p14="http://schemas.microsoft.com/office/powerpoint/2010/main" val="1290588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Slide 1">
    <p:bg>
      <p:bgPr>
        <a:solidFill>
          <a:schemeClr val="tx2"/>
        </a:solidFill>
        <a:effectLst/>
      </p:bgPr>
    </p:bg>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6BB9AADB-93A5-1232-7FF1-5AD47E5FFCCF}"/>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rgbClr val="FFFFFF"/>
          </a:solidFill>
          <a:ln w="19050" cap="flat" cmpd="sng" algn="ctr">
            <a:noFill/>
            <a:prstDash val="solid"/>
            <a:miter lim="800000"/>
          </a:ln>
          <a:effectLst>
            <a:outerShdw blurRad="76200" dist="38100" dir="13500000" algn="br" rotWithShape="0">
              <a:prstClr val="black">
                <a:alpha val="36963"/>
              </a:prst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grpSp>
        <p:nvGrpSpPr>
          <p:cNvPr id="25" name="Graphic 5">
            <a:extLst>
              <a:ext uri="{FF2B5EF4-FFF2-40B4-BE49-F238E27FC236}">
                <a16:creationId xmlns:a16="http://schemas.microsoft.com/office/drawing/2014/main" id="{2A04EFC2-DFB1-0F8D-79B2-7283F7B8CDD3}"/>
              </a:ext>
            </a:extLst>
          </p:cNvPr>
          <p:cNvGrpSpPr/>
          <p:nvPr userDrawn="1"/>
        </p:nvGrpSpPr>
        <p:grpSpPr>
          <a:xfrm>
            <a:off x="8799738" y="-2970"/>
            <a:ext cx="3389310" cy="3482439"/>
            <a:chOff x="8915400" y="-2969"/>
            <a:chExt cx="3273647" cy="3363598"/>
          </a:xfrm>
          <a:solidFill>
            <a:srgbClr val="2269A3">
              <a:alpha val="20000"/>
            </a:srgbClr>
          </a:solidFill>
        </p:grpSpPr>
        <p:sp>
          <p:nvSpPr>
            <p:cNvPr id="26" name="Freeform 25">
              <a:extLst>
                <a:ext uri="{FF2B5EF4-FFF2-40B4-BE49-F238E27FC236}">
                  <a16:creationId xmlns:a16="http://schemas.microsoft.com/office/drawing/2014/main" id="{BCCA493E-470E-CDC8-AD11-08AF011EB821}"/>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27" name="Freeform 26">
              <a:extLst>
                <a:ext uri="{FF2B5EF4-FFF2-40B4-BE49-F238E27FC236}">
                  <a16:creationId xmlns:a16="http://schemas.microsoft.com/office/drawing/2014/main" id="{646EDE2E-4D2A-2F15-74E7-C2D6A9F37C6A}"/>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28" name="Freeform 27">
              <a:extLst>
                <a:ext uri="{FF2B5EF4-FFF2-40B4-BE49-F238E27FC236}">
                  <a16:creationId xmlns:a16="http://schemas.microsoft.com/office/drawing/2014/main" id="{06089FDD-B273-D688-4EB7-987E7E2E5798}"/>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grpSp>
      <p:pic>
        <p:nvPicPr>
          <p:cNvPr id="7" name="Graphic 6">
            <a:extLst>
              <a:ext uri="{FF2B5EF4-FFF2-40B4-BE49-F238E27FC236}">
                <a16:creationId xmlns:a16="http://schemas.microsoft.com/office/drawing/2014/main" id="{3286F379-1D23-69EF-E2F6-35266AD0552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
        <p:nvSpPr>
          <p:cNvPr id="20" name="Title 1">
            <a:extLst>
              <a:ext uri="{FF2B5EF4-FFF2-40B4-BE49-F238E27FC236}">
                <a16:creationId xmlns:a16="http://schemas.microsoft.com/office/drawing/2014/main" id="{1A36D010-24DE-3572-EEE3-4F6FAF5AAAD9}"/>
              </a:ext>
            </a:extLst>
          </p:cNvPr>
          <p:cNvSpPr>
            <a:spLocks noGrp="1"/>
          </p:cNvSpPr>
          <p:nvPr>
            <p:ph type="title" hasCustomPrompt="1"/>
          </p:nvPr>
        </p:nvSpPr>
        <p:spPr>
          <a:xfrm>
            <a:off x="647699" y="2932999"/>
            <a:ext cx="9006939" cy="1006429"/>
          </a:xfrm>
        </p:spPr>
        <p:txBody>
          <a:bodyPr anchor="b" anchorCtr="0"/>
          <a:lstStyle>
            <a:lvl1pPr>
              <a:defRPr sz="6600">
                <a:solidFill>
                  <a:schemeClr val="bg1"/>
                </a:solidFill>
              </a:defRPr>
            </a:lvl1pPr>
          </a:lstStyle>
          <a:p>
            <a:r>
              <a:rPr lang="en-US"/>
              <a:t>Click to add thank you.</a:t>
            </a:r>
          </a:p>
        </p:txBody>
      </p:sp>
      <p:sp>
        <p:nvSpPr>
          <p:cNvPr id="21" name="Subtitle 2">
            <a:extLst>
              <a:ext uri="{FF2B5EF4-FFF2-40B4-BE49-F238E27FC236}">
                <a16:creationId xmlns:a16="http://schemas.microsoft.com/office/drawing/2014/main" id="{2949C44E-4CFD-4676-7CC2-73E14AE641C2}"/>
              </a:ext>
            </a:extLst>
          </p:cNvPr>
          <p:cNvSpPr>
            <a:spLocks noGrp="1"/>
          </p:cNvSpPr>
          <p:nvPr>
            <p:ph type="subTitle" idx="1" hasCustomPrompt="1"/>
          </p:nvPr>
        </p:nvSpPr>
        <p:spPr>
          <a:xfrm>
            <a:off x="1502723" y="4569636"/>
            <a:ext cx="8151916" cy="341632"/>
          </a:xfrm>
        </p:spPr>
        <p:txBody>
          <a:bodyPr wrap="square" anchor="ctr" anchorCtr="0">
            <a:sp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24" name="Freeform 23">
            <a:extLst>
              <a:ext uri="{FF2B5EF4-FFF2-40B4-BE49-F238E27FC236}">
                <a16:creationId xmlns:a16="http://schemas.microsoft.com/office/drawing/2014/main" id="{730212CD-0353-E845-6837-2C48EE631C9B}"/>
              </a:ext>
            </a:extLst>
          </p:cNvPr>
          <p:cNvSpPr/>
          <p:nvPr userDrawn="1"/>
        </p:nvSpPr>
        <p:spPr>
          <a:xfrm>
            <a:off x="659575" y="4410125"/>
            <a:ext cx="598714" cy="678942"/>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solidFill>
            <a:srgbClr val="2269A3"/>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pic>
        <p:nvPicPr>
          <p:cNvPr id="32" name="Graphic 31">
            <a:extLst>
              <a:ext uri="{FF2B5EF4-FFF2-40B4-BE49-F238E27FC236}">
                <a16:creationId xmlns:a16="http://schemas.microsoft.com/office/drawing/2014/main" id="{1C37BE89-528F-9FAD-030F-1DFD29CED52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50817" y="865304"/>
            <a:ext cx="3041446" cy="1520723"/>
          </a:xfrm>
          <a:prstGeom prst="rect">
            <a:avLst/>
          </a:prstGeom>
        </p:spPr>
      </p:pic>
    </p:spTree>
    <p:extLst>
      <p:ext uri="{BB962C8B-B14F-4D97-AF65-F5344CB8AC3E}">
        <p14:creationId xmlns:p14="http://schemas.microsoft.com/office/powerpoint/2010/main" val="34095467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Slide 2">
    <p:bg>
      <p:bgPr>
        <a:solidFill>
          <a:schemeClr val="bg2"/>
        </a:solidFill>
        <a:effectLst/>
      </p:bgPr>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250D64B4-E788-4E65-8A82-10901E5090C5}"/>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pic>
        <p:nvPicPr>
          <p:cNvPr id="7" name="Graphic 6">
            <a:extLst>
              <a:ext uri="{FF2B5EF4-FFF2-40B4-BE49-F238E27FC236}">
                <a16:creationId xmlns:a16="http://schemas.microsoft.com/office/drawing/2014/main" id="{3286F379-1D23-69EF-E2F6-35266AD0552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
        <p:nvSpPr>
          <p:cNvPr id="20" name="Title 1">
            <a:extLst>
              <a:ext uri="{FF2B5EF4-FFF2-40B4-BE49-F238E27FC236}">
                <a16:creationId xmlns:a16="http://schemas.microsoft.com/office/drawing/2014/main" id="{1A36D010-24DE-3572-EEE3-4F6FAF5AAAD9}"/>
              </a:ext>
            </a:extLst>
          </p:cNvPr>
          <p:cNvSpPr>
            <a:spLocks noGrp="1"/>
          </p:cNvSpPr>
          <p:nvPr>
            <p:ph type="title" hasCustomPrompt="1"/>
          </p:nvPr>
        </p:nvSpPr>
        <p:spPr>
          <a:xfrm>
            <a:off x="647699" y="2932999"/>
            <a:ext cx="9006939" cy="1006429"/>
          </a:xfrm>
        </p:spPr>
        <p:txBody>
          <a:bodyPr anchor="b" anchorCtr="0"/>
          <a:lstStyle>
            <a:lvl1pPr>
              <a:defRPr sz="6600">
                <a:solidFill>
                  <a:schemeClr val="tx1"/>
                </a:solidFill>
              </a:defRPr>
            </a:lvl1pPr>
          </a:lstStyle>
          <a:p>
            <a:r>
              <a:rPr lang="en-US"/>
              <a:t>Click to add thank you.</a:t>
            </a:r>
          </a:p>
        </p:txBody>
      </p:sp>
      <p:sp>
        <p:nvSpPr>
          <p:cNvPr id="21" name="Subtitle 2">
            <a:extLst>
              <a:ext uri="{FF2B5EF4-FFF2-40B4-BE49-F238E27FC236}">
                <a16:creationId xmlns:a16="http://schemas.microsoft.com/office/drawing/2014/main" id="{2949C44E-4CFD-4676-7CC2-73E14AE641C2}"/>
              </a:ext>
            </a:extLst>
          </p:cNvPr>
          <p:cNvSpPr>
            <a:spLocks noGrp="1"/>
          </p:cNvSpPr>
          <p:nvPr>
            <p:ph type="subTitle" idx="1" hasCustomPrompt="1"/>
          </p:nvPr>
        </p:nvSpPr>
        <p:spPr>
          <a:xfrm>
            <a:off x="1502723" y="4556940"/>
            <a:ext cx="8151916" cy="367024"/>
          </a:xfrm>
        </p:spPr>
        <p:txBody>
          <a:bodyPr wrap="square" anchor="ctr" anchorCtr="0">
            <a:sp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24" name="Freeform 23">
            <a:extLst>
              <a:ext uri="{FF2B5EF4-FFF2-40B4-BE49-F238E27FC236}">
                <a16:creationId xmlns:a16="http://schemas.microsoft.com/office/drawing/2014/main" id="{730212CD-0353-E845-6837-2C48EE631C9B}"/>
              </a:ext>
            </a:extLst>
          </p:cNvPr>
          <p:cNvSpPr/>
          <p:nvPr userDrawn="1"/>
        </p:nvSpPr>
        <p:spPr>
          <a:xfrm>
            <a:off x="659575" y="4410125"/>
            <a:ext cx="598714" cy="678942"/>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solidFill>
            <a:srgbClr val="2269A3"/>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pic>
        <p:nvPicPr>
          <p:cNvPr id="3" name="Graphic 2">
            <a:extLst>
              <a:ext uri="{FF2B5EF4-FFF2-40B4-BE49-F238E27FC236}">
                <a16:creationId xmlns:a16="http://schemas.microsoft.com/office/drawing/2014/main" id="{C97940D6-CB45-A05D-7733-976C48D0BD2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5577" b="15577"/>
          <a:stretch/>
        </p:blipFill>
        <p:spPr>
          <a:xfrm>
            <a:off x="350817" y="1102182"/>
            <a:ext cx="3041446" cy="1046967"/>
          </a:xfrm>
          <a:prstGeom prst="rect">
            <a:avLst/>
          </a:prstGeom>
        </p:spPr>
      </p:pic>
      <p:grpSp>
        <p:nvGrpSpPr>
          <p:cNvPr id="11" name="Graphic 5">
            <a:extLst>
              <a:ext uri="{FF2B5EF4-FFF2-40B4-BE49-F238E27FC236}">
                <a16:creationId xmlns:a16="http://schemas.microsoft.com/office/drawing/2014/main" id="{F6AFC993-EC72-6EAB-5ADA-143854163613}"/>
              </a:ext>
            </a:extLst>
          </p:cNvPr>
          <p:cNvGrpSpPr/>
          <p:nvPr userDrawn="1"/>
        </p:nvGrpSpPr>
        <p:grpSpPr>
          <a:xfrm>
            <a:off x="8799738" y="-2970"/>
            <a:ext cx="3389310" cy="3482439"/>
            <a:chOff x="8915400" y="-2969"/>
            <a:chExt cx="3273647" cy="3363598"/>
          </a:xfrm>
          <a:solidFill>
            <a:schemeClr val="accent1">
              <a:alpha val="8000"/>
            </a:schemeClr>
          </a:solidFill>
        </p:grpSpPr>
        <p:sp>
          <p:nvSpPr>
            <p:cNvPr id="12" name="Freeform 11">
              <a:extLst>
                <a:ext uri="{FF2B5EF4-FFF2-40B4-BE49-F238E27FC236}">
                  <a16:creationId xmlns:a16="http://schemas.microsoft.com/office/drawing/2014/main" id="{3E9AE752-13A7-716B-9FEC-63527620928A}"/>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444DC93-20AD-E146-B125-732931B4B558}"/>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A6B615A-50BD-4345-86EB-894ADFB3F846}"/>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1994459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Ligh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1FB925D-1111-6A01-EBF3-E971AE740D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240D77-0A21-0140-03B1-48AF437255A5}"/>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5" name="Freeform 4">
            <a:extLst>
              <a:ext uri="{FF2B5EF4-FFF2-40B4-BE49-F238E27FC236}">
                <a16:creationId xmlns:a16="http://schemas.microsoft.com/office/drawing/2014/main" id="{E67A9014-51F2-1812-F1A3-90FF5C2EC561}"/>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Graphic 5">
            <a:extLst>
              <a:ext uri="{FF2B5EF4-FFF2-40B4-BE49-F238E27FC236}">
                <a16:creationId xmlns:a16="http://schemas.microsoft.com/office/drawing/2014/main" id="{1A2F61FB-0C56-D04B-8A39-7E285AB3460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grpSp>
        <p:nvGrpSpPr>
          <p:cNvPr id="7" name="Graphic 5">
            <a:extLst>
              <a:ext uri="{FF2B5EF4-FFF2-40B4-BE49-F238E27FC236}">
                <a16:creationId xmlns:a16="http://schemas.microsoft.com/office/drawing/2014/main" id="{9DEBBA31-5C1B-7454-5EBD-921D2C1436AB}"/>
              </a:ext>
            </a:extLst>
          </p:cNvPr>
          <p:cNvGrpSpPr/>
          <p:nvPr userDrawn="1"/>
        </p:nvGrpSpPr>
        <p:grpSpPr>
          <a:xfrm>
            <a:off x="8314311" y="-2969"/>
            <a:ext cx="3874736" cy="3981203"/>
            <a:chOff x="8915400" y="-2969"/>
            <a:chExt cx="3273647" cy="3363598"/>
          </a:xfrm>
          <a:solidFill>
            <a:schemeClr val="bg2">
              <a:alpha val="32360"/>
            </a:schemeClr>
          </a:solidFill>
        </p:grpSpPr>
        <p:sp>
          <p:nvSpPr>
            <p:cNvPr id="8" name="Freeform 7">
              <a:extLst>
                <a:ext uri="{FF2B5EF4-FFF2-40B4-BE49-F238E27FC236}">
                  <a16:creationId xmlns:a16="http://schemas.microsoft.com/office/drawing/2014/main" id="{D5C5DDD4-F059-ADCA-A9BB-A514D6F7B5CB}"/>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DFA32F6-63CA-8FAD-32AE-3E6BC5D579EF}"/>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8FDC0A9-31A8-A19C-DD64-447A3E6358AD}"/>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742635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0E6D5-47C0-356F-250C-D4CFA1F84534}"/>
              </a:ext>
            </a:extLst>
          </p:cNvPr>
          <p:cNvSpPr>
            <a:spLocks noGrp="1"/>
          </p:cNvSpPr>
          <p:nvPr>
            <p:ph type="ctrTitle"/>
          </p:nvPr>
        </p:nvSpPr>
        <p:spPr>
          <a:xfrm>
            <a:off x="647700" y="1440402"/>
            <a:ext cx="8663158" cy="1661993"/>
          </a:xfrm>
        </p:spPr>
        <p:txBody>
          <a:bodyPr anchor="b">
            <a:spAutoFit/>
          </a:bodyPr>
          <a:lstStyle>
            <a:lvl1pPr algn="l">
              <a:lnSpc>
                <a:spcPct val="85000"/>
              </a:lnSpc>
              <a:defRPr sz="6000"/>
            </a:lvl1pPr>
          </a:lstStyle>
          <a:p>
            <a:r>
              <a:rPr lang="en-US"/>
              <a:t>Click to edit Master title style</a:t>
            </a:r>
          </a:p>
        </p:txBody>
      </p:sp>
      <p:sp>
        <p:nvSpPr>
          <p:cNvPr id="3" name="Subtitle 2">
            <a:extLst>
              <a:ext uri="{FF2B5EF4-FFF2-40B4-BE49-F238E27FC236}">
                <a16:creationId xmlns:a16="http://schemas.microsoft.com/office/drawing/2014/main" id="{EC575B88-531F-FADB-1AEF-AFBA038198CE}"/>
              </a:ext>
            </a:extLst>
          </p:cNvPr>
          <p:cNvSpPr>
            <a:spLocks noGrp="1"/>
          </p:cNvSpPr>
          <p:nvPr>
            <p:ph type="subTitle" idx="1"/>
          </p:nvPr>
        </p:nvSpPr>
        <p:spPr>
          <a:xfrm>
            <a:off x="647700" y="3396343"/>
            <a:ext cx="8663158" cy="367024"/>
          </a:xfrm>
        </p:spPr>
        <p:txBody>
          <a:bodyPr wrap="square">
            <a:sp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5" name="Rectangle 24">
            <a:extLst>
              <a:ext uri="{FF2B5EF4-FFF2-40B4-BE49-F238E27FC236}">
                <a16:creationId xmlns:a16="http://schemas.microsoft.com/office/drawing/2014/main" id="{AD70B5C5-E60F-E9A9-8D7C-CD469869F3F5}"/>
              </a:ext>
            </a:extLst>
          </p:cNvPr>
          <p:cNvSpPr/>
          <p:nvPr userDrawn="1"/>
        </p:nvSpPr>
        <p:spPr>
          <a:xfrm>
            <a:off x="0" y="5257800"/>
            <a:ext cx="12192000" cy="1600200"/>
          </a:xfrm>
          <a:prstGeom prst="rect">
            <a:avLst/>
          </a:prstGeom>
          <a:solidFill>
            <a:srgbClr val="2269A3"/>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grpSp>
        <p:nvGrpSpPr>
          <p:cNvPr id="30" name="Graphic 5">
            <a:extLst>
              <a:ext uri="{FF2B5EF4-FFF2-40B4-BE49-F238E27FC236}">
                <a16:creationId xmlns:a16="http://schemas.microsoft.com/office/drawing/2014/main" id="{F0DE9D3C-12C2-4064-5B66-954EED7D5ABF}"/>
              </a:ext>
            </a:extLst>
          </p:cNvPr>
          <p:cNvGrpSpPr/>
          <p:nvPr userDrawn="1"/>
        </p:nvGrpSpPr>
        <p:grpSpPr>
          <a:xfrm>
            <a:off x="8799738" y="-2970"/>
            <a:ext cx="3389310" cy="3482439"/>
            <a:chOff x="8915400" y="-2969"/>
            <a:chExt cx="3273647" cy="3363598"/>
          </a:xfrm>
          <a:solidFill>
            <a:srgbClr val="2269A3"/>
          </a:solidFill>
        </p:grpSpPr>
        <p:sp>
          <p:nvSpPr>
            <p:cNvPr id="31" name="Freeform 30">
              <a:extLst>
                <a:ext uri="{FF2B5EF4-FFF2-40B4-BE49-F238E27FC236}">
                  <a16:creationId xmlns:a16="http://schemas.microsoft.com/office/drawing/2014/main" id="{1B2390FF-CD7E-95AB-4EED-86F1B6750B58}"/>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32" name="Freeform 31">
              <a:extLst>
                <a:ext uri="{FF2B5EF4-FFF2-40B4-BE49-F238E27FC236}">
                  <a16:creationId xmlns:a16="http://schemas.microsoft.com/office/drawing/2014/main" id="{895A7BB4-D976-F204-F458-0279AE6C6D72}"/>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33" name="Freeform 32">
              <a:extLst>
                <a:ext uri="{FF2B5EF4-FFF2-40B4-BE49-F238E27FC236}">
                  <a16:creationId xmlns:a16="http://schemas.microsoft.com/office/drawing/2014/main" id="{000F80CC-B0AC-7ED1-D426-DE13263031F8}"/>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grpSp>
      <p:sp>
        <p:nvSpPr>
          <p:cNvPr id="37" name="Text Placeholder 34">
            <a:extLst>
              <a:ext uri="{FF2B5EF4-FFF2-40B4-BE49-F238E27FC236}">
                <a16:creationId xmlns:a16="http://schemas.microsoft.com/office/drawing/2014/main" id="{7B6DE925-33EB-ED3E-0BA0-1E04136ABF03}"/>
              </a:ext>
            </a:extLst>
          </p:cNvPr>
          <p:cNvSpPr>
            <a:spLocks noGrp="1"/>
          </p:cNvSpPr>
          <p:nvPr>
            <p:ph type="body" sz="quarter" idx="13" hasCustomPrompt="1"/>
          </p:nvPr>
        </p:nvSpPr>
        <p:spPr>
          <a:xfrm>
            <a:off x="9440689" y="5856698"/>
            <a:ext cx="2095501" cy="183127"/>
          </a:xfrm>
        </p:spPr>
        <p:txBody>
          <a:bodyPr wrap="square" tIns="0" bIns="0" anchor="ctr" anchorCtr="0">
            <a:spAutoFit/>
          </a:bodyPr>
          <a:lstStyle>
            <a:lvl1pPr marL="0" indent="0" algn="r">
              <a:buNone/>
              <a:defRPr sz="1200" spc="1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VERSION NUMBER</a:t>
            </a:r>
          </a:p>
        </p:txBody>
      </p:sp>
      <p:sp>
        <p:nvSpPr>
          <p:cNvPr id="38" name="Text Placeholder 34">
            <a:extLst>
              <a:ext uri="{FF2B5EF4-FFF2-40B4-BE49-F238E27FC236}">
                <a16:creationId xmlns:a16="http://schemas.microsoft.com/office/drawing/2014/main" id="{0FB38ABA-0FB7-3F86-7BE6-0FFC6CF1E19D}"/>
              </a:ext>
            </a:extLst>
          </p:cNvPr>
          <p:cNvSpPr>
            <a:spLocks noGrp="1"/>
          </p:cNvSpPr>
          <p:nvPr>
            <p:ph type="body" sz="quarter" idx="14" hasCustomPrompt="1"/>
          </p:nvPr>
        </p:nvSpPr>
        <p:spPr>
          <a:xfrm>
            <a:off x="9440689" y="6073513"/>
            <a:ext cx="2095501" cy="183127"/>
          </a:xfrm>
        </p:spPr>
        <p:txBody>
          <a:bodyPr wrap="square" tIns="0" bIns="0" anchor="ctr" anchorCtr="0">
            <a:spAutoFit/>
          </a:bodyPr>
          <a:lstStyle>
            <a:lvl1pPr marL="0" indent="0" algn="r">
              <a:buNone/>
              <a:defRPr sz="1200" spc="1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MONTH DATE, YEAR</a:t>
            </a:r>
          </a:p>
        </p:txBody>
      </p:sp>
      <p:sp>
        <p:nvSpPr>
          <p:cNvPr id="40" name="Text Placeholder 34">
            <a:extLst>
              <a:ext uri="{FF2B5EF4-FFF2-40B4-BE49-F238E27FC236}">
                <a16:creationId xmlns:a16="http://schemas.microsoft.com/office/drawing/2014/main" id="{B8C6DF67-0AE9-893B-8646-2F1B0ED38269}"/>
              </a:ext>
            </a:extLst>
          </p:cNvPr>
          <p:cNvSpPr>
            <a:spLocks noGrp="1"/>
          </p:cNvSpPr>
          <p:nvPr>
            <p:ph type="body" sz="quarter" idx="15" hasCustomPrompt="1"/>
          </p:nvPr>
        </p:nvSpPr>
        <p:spPr>
          <a:xfrm>
            <a:off x="6096000" y="6078899"/>
            <a:ext cx="3344689" cy="169277"/>
          </a:xfrm>
        </p:spPr>
        <p:txBody>
          <a:bodyPr wrap="square" tIns="0" bIns="0" anchor="b" anchorCtr="0">
            <a:spAutoFit/>
          </a:bodyPr>
          <a:lstStyle>
            <a:lvl1pPr marL="0" indent="0" algn="r">
              <a:lnSpc>
                <a:spcPct val="100000"/>
              </a:lnSpc>
              <a:buNone/>
              <a:defRPr sz="1100" b="0" spc="1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TAGLINE</a:t>
            </a:r>
          </a:p>
        </p:txBody>
      </p:sp>
      <p:grpSp>
        <p:nvGrpSpPr>
          <p:cNvPr id="21" name="Group 20">
            <a:extLst>
              <a:ext uri="{FF2B5EF4-FFF2-40B4-BE49-F238E27FC236}">
                <a16:creationId xmlns:a16="http://schemas.microsoft.com/office/drawing/2014/main" id="{929CF121-0254-B51A-15B7-97C7011F95A9}"/>
              </a:ext>
            </a:extLst>
          </p:cNvPr>
          <p:cNvGrpSpPr/>
          <p:nvPr userDrawn="1"/>
        </p:nvGrpSpPr>
        <p:grpSpPr>
          <a:xfrm>
            <a:off x="612075" y="4727987"/>
            <a:ext cx="3330533" cy="1665267"/>
            <a:chOff x="588324" y="4662673"/>
            <a:chExt cx="3864924" cy="1932462"/>
          </a:xfrm>
        </p:grpSpPr>
        <p:sp>
          <p:nvSpPr>
            <p:cNvPr id="22" name="Rounded Rectangle 21">
              <a:extLst>
                <a:ext uri="{FF2B5EF4-FFF2-40B4-BE49-F238E27FC236}">
                  <a16:creationId xmlns:a16="http://schemas.microsoft.com/office/drawing/2014/main" id="{4FE90842-5B89-FCC5-CC6C-DC2AA7705B65}"/>
                </a:ext>
              </a:extLst>
            </p:cNvPr>
            <p:cNvSpPr/>
            <p:nvPr/>
          </p:nvSpPr>
          <p:spPr>
            <a:xfrm>
              <a:off x="647700" y="4750130"/>
              <a:ext cx="3746170" cy="1710048"/>
            </a:xfrm>
            <a:prstGeom prst="roundRect">
              <a:avLst>
                <a:gd name="adj" fmla="val 6250"/>
              </a:avLst>
            </a:prstGeom>
            <a:solidFill>
              <a:srgbClr val="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pic>
          <p:nvPicPr>
            <p:cNvPr id="23" name="Graphic 22">
              <a:extLst>
                <a:ext uri="{FF2B5EF4-FFF2-40B4-BE49-F238E27FC236}">
                  <a16:creationId xmlns:a16="http://schemas.microsoft.com/office/drawing/2014/main" id="{0A7270C6-B0BC-0E63-1467-CDD8DE6048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24" y="4662673"/>
              <a:ext cx="3864924" cy="1932462"/>
            </a:xfrm>
            <a:prstGeom prst="rect">
              <a:avLst/>
            </a:prstGeom>
          </p:spPr>
        </p:pic>
      </p:grpSp>
    </p:spTree>
    <p:extLst>
      <p:ext uri="{BB962C8B-B14F-4D97-AF65-F5344CB8AC3E}">
        <p14:creationId xmlns:p14="http://schemas.microsoft.com/office/powerpoint/2010/main" val="2566517923"/>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Dark">
    <p:bg>
      <p:bgPr>
        <a:solidFill>
          <a:schemeClr val="tx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1FB925D-1111-6A01-EBF3-E971AE740D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240D77-0A21-0140-03B1-48AF437255A5}"/>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5" name="Freeform 4">
            <a:extLst>
              <a:ext uri="{FF2B5EF4-FFF2-40B4-BE49-F238E27FC236}">
                <a16:creationId xmlns:a16="http://schemas.microsoft.com/office/drawing/2014/main" id="{E67A9014-51F2-1812-F1A3-90FF5C2EC561}"/>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Graphic 5">
            <a:extLst>
              <a:ext uri="{FF2B5EF4-FFF2-40B4-BE49-F238E27FC236}">
                <a16:creationId xmlns:a16="http://schemas.microsoft.com/office/drawing/2014/main" id="{1A2F61FB-0C56-D04B-8A39-7E285AB3460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grpSp>
        <p:nvGrpSpPr>
          <p:cNvPr id="2" name="Graphic 5">
            <a:extLst>
              <a:ext uri="{FF2B5EF4-FFF2-40B4-BE49-F238E27FC236}">
                <a16:creationId xmlns:a16="http://schemas.microsoft.com/office/drawing/2014/main" id="{8DB63ED3-693A-8524-9A87-8E8D11ED0737}"/>
              </a:ext>
            </a:extLst>
          </p:cNvPr>
          <p:cNvGrpSpPr/>
          <p:nvPr userDrawn="1"/>
        </p:nvGrpSpPr>
        <p:grpSpPr>
          <a:xfrm>
            <a:off x="8799738" y="-2970"/>
            <a:ext cx="3389310" cy="3482439"/>
            <a:chOff x="8915400" y="-2969"/>
            <a:chExt cx="3273647" cy="3363598"/>
          </a:xfrm>
          <a:solidFill>
            <a:srgbClr val="2269A3">
              <a:alpha val="20000"/>
            </a:srgbClr>
          </a:solidFill>
        </p:grpSpPr>
        <p:sp>
          <p:nvSpPr>
            <p:cNvPr id="7" name="Freeform 6">
              <a:extLst>
                <a:ext uri="{FF2B5EF4-FFF2-40B4-BE49-F238E27FC236}">
                  <a16:creationId xmlns:a16="http://schemas.microsoft.com/office/drawing/2014/main" id="{A0585625-095F-BF9F-DD09-42E9E98582DD}"/>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8" name="Freeform 7">
              <a:extLst>
                <a:ext uri="{FF2B5EF4-FFF2-40B4-BE49-F238E27FC236}">
                  <a16:creationId xmlns:a16="http://schemas.microsoft.com/office/drawing/2014/main" id="{A85FF410-2E06-3DA5-7FBB-B9A3BC9A63A6}"/>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9" name="Freeform 8">
              <a:extLst>
                <a:ext uri="{FF2B5EF4-FFF2-40B4-BE49-F238E27FC236}">
                  <a16:creationId xmlns:a16="http://schemas.microsoft.com/office/drawing/2014/main" id="{BE10DC43-5DD0-2ED5-53DE-985056BBE22B}"/>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grpSp>
    </p:spTree>
    <p:extLst>
      <p:ext uri="{BB962C8B-B14F-4D97-AF65-F5344CB8AC3E}">
        <p14:creationId xmlns:p14="http://schemas.microsoft.com/office/powerpoint/2010/main" val="1864445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Ref idx="1001">
        <a:schemeClr val="bg1"/>
      </p:bgRef>
    </p:bg>
    <p:spTree>
      <p:nvGrpSpPr>
        <p:cNvPr id="1" name=""/>
        <p:cNvGrpSpPr/>
        <p:nvPr/>
      </p:nvGrpSpPr>
      <p:grpSpPr>
        <a:xfrm>
          <a:off x="0" y="0"/>
          <a:ext cx="0" cy="0"/>
          <a:chOff x="0" y="0"/>
          <a:chExt cx="0" cy="0"/>
        </a:xfrm>
      </p:grpSpPr>
      <p:sp>
        <p:nvSpPr>
          <p:cNvPr id="37" name="Text Placeholder 34">
            <a:extLst>
              <a:ext uri="{FF2B5EF4-FFF2-40B4-BE49-F238E27FC236}">
                <a16:creationId xmlns:a16="http://schemas.microsoft.com/office/drawing/2014/main" id="{7B6DE925-33EB-ED3E-0BA0-1E04136ABF03}"/>
              </a:ext>
            </a:extLst>
          </p:cNvPr>
          <p:cNvSpPr>
            <a:spLocks noGrp="1"/>
          </p:cNvSpPr>
          <p:nvPr>
            <p:ph type="body" sz="quarter" idx="13" hasCustomPrompt="1"/>
          </p:nvPr>
        </p:nvSpPr>
        <p:spPr>
          <a:xfrm>
            <a:off x="9189721" y="5598994"/>
            <a:ext cx="2346470" cy="166199"/>
          </a:xfrm>
        </p:spPr>
        <p:txBody>
          <a:bodyPr wrap="square" tIns="0" bIns="0" anchor="ctr" anchorCtr="0">
            <a:spAutoFit/>
          </a:bodyPr>
          <a:lstStyle>
            <a:lvl1pPr marL="0" indent="0" algn="r">
              <a:buNone/>
              <a:defRPr sz="1200" b="0" spc="100" baseline="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VERSION NUMBER</a:t>
            </a:r>
          </a:p>
        </p:txBody>
      </p:sp>
      <p:sp>
        <p:nvSpPr>
          <p:cNvPr id="38" name="Text Placeholder 34">
            <a:extLst>
              <a:ext uri="{FF2B5EF4-FFF2-40B4-BE49-F238E27FC236}">
                <a16:creationId xmlns:a16="http://schemas.microsoft.com/office/drawing/2014/main" id="{0FB38ABA-0FB7-3F86-7BE6-0FFC6CF1E19D}"/>
              </a:ext>
            </a:extLst>
          </p:cNvPr>
          <p:cNvSpPr>
            <a:spLocks noGrp="1"/>
          </p:cNvSpPr>
          <p:nvPr>
            <p:ph type="body" sz="quarter" idx="14" hasCustomPrompt="1"/>
          </p:nvPr>
        </p:nvSpPr>
        <p:spPr>
          <a:xfrm>
            <a:off x="9189721" y="5815809"/>
            <a:ext cx="2346470" cy="166199"/>
          </a:xfrm>
        </p:spPr>
        <p:txBody>
          <a:bodyPr wrap="square" tIns="0" bIns="0" anchor="ctr" anchorCtr="0">
            <a:spAutoFit/>
          </a:bodyPr>
          <a:lstStyle>
            <a:lvl1pPr marL="0" indent="0" algn="r">
              <a:buNone/>
              <a:defRPr sz="1200" b="0" spc="100" baseline="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MONTH DATE, YEAR</a:t>
            </a:r>
          </a:p>
        </p:txBody>
      </p:sp>
      <p:sp>
        <p:nvSpPr>
          <p:cNvPr id="2" name="Title 1">
            <a:extLst>
              <a:ext uri="{FF2B5EF4-FFF2-40B4-BE49-F238E27FC236}">
                <a16:creationId xmlns:a16="http://schemas.microsoft.com/office/drawing/2014/main" id="{2500E6D5-47C0-356F-250C-D4CFA1F84534}"/>
              </a:ext>
            </a:extLst>
          </p:cNvPr>
          <p:cNvSpPr>
            <a:spLocks noGrp="1"/>
          </p:cNvSpPr>
          <p:nvPr>
            <p:ph type="ctrTitle"/>
          </p:nvPr>
        </p:nvSpPr>
        <p:spPr>
          <a:xfrm>
            <a:off x="647700" y="3291944"/>
            <a:ext cx="8542020" cy="1818959"/>
          </a:xfrm>
        </p:spPr>
        <p:txBody>
          <a:bodyPr wrap="square" anchor="b">
            <a:spAutoFit/>
          </a:bodyPr>
          <a:lstStyle>
            <a:lvl1pPr algn="l">
              <a:lnSpc>
                <a:spcPct val="85000"/>
              </a:lnSpc>
              <a:defRPr sz="6600"/>
            </a:lvl1pPr>
          </a:lstStyle>
          <a:p>
            <a:r>
              <a:rPr lang="en-US"/>
              <a:t>Click to edit Master title style</a:t>
            </a:r>
          </a:p>
        </p:txBody>
      </p:sp>
      <p:sp>
        <p:nvSpPr>
          <p:cNvPr id="3" name="Subtitle 2">
            <a:extLst>
              <a:ext uri="{FF2B5EF4-FFF2-40B4-BE49-F238E27FC236}">
                <a16:creationId xmlns:a16="http://schemas.microsoft.com/office/drawing/2014/main" id="{EC575B88-531F-FADB-1AEF-AFBA038198CE}"/>
              </a:ext>
            </a:extLst>
          </p:cNvPr>
          <p:cNvSpPr>
            <a:spLocks noGrp="1"/>
          </p:cNvSpPr>
          <p:nvPr>
            <p:ph type="subTitle" idx="1"/>
          </p:nvPr>
        </p:nvSpPr>
        <p:spPr>
          <a:xfrm>
            <a:off x="647700" y="5676821"/>
            <a:ext cx="8542020" cy="367024"/>
          </a:xfrm>
        </p:spPr>
        <p:txBody>
          <a:bodyPr wrap="square" anchor="b" anchorCtr="0">
            <a:sp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0" name="Text Placeholder 34">
            <a:extLst>
              <a:ext uri="{FF2B5EF4-FFF2-40B4-BE49-F238E27FC236}">
                <a16:creationId xmlns:a16="http://schemas.microsoft.com/office/drawing/2014/main" id="{B8C6DF67-0AE9-893B-8646-2F1B0ED38269}"/>
              </a:ext>
            </a:extLst>
          </p:cNvPr>
          <p:cNvSpPr>
            <a:spLocks noGrp="1"/>
          </p:cNvSpPr>
          <p:nvPr>
            <p:ph type="body" sz="quarter" idx="15" hasCustomPrompt="1"/>
          </p:nvPr>
        </p:nvSpPr>
        <p:spPr>
          <a:xfrm>
            <a:off x="9189720" y="5129359"/>
            <a:ext cx="2354580" cy="169277"/>
          </a:xfrm>
        </p:spPr>
        <p:txBody>
          <a:bodyPr wrap="square" tIns="0" bIns="0" anchor="b" anchorCtr="0">
            <a:spAutoFit/>
          </a:bodyPr>
          <a:lstStyle>
            <a:lvl1pPr marL="0" indent="0" algn="r">
              <a:lnSpc>
                <a:spcPct val="100000"/>
              </a:lnSpc>
              <a:buNone/>
              <a:defRPr sz="1100" b="1" spc="100" baseline="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TAGLINE</a:t>
            </a:r>
          </a:p>
        </p:txBody>
      </p:sp>
      <p:grpSp>
        <p:nvGrpSpPr>
          <p:cNvPr id="6" name="Graphic 5">
            <a:extLst>
              <a:ext uri="{FF2B5EF4-FFF2-40B4-BE49-F238E27FC236}">
                <a16:creationId xmlns:a16="http://schemas.microsoft.com/office/drawing/2014/main" id="{6D95D992-19F6-B12D-32F7-40CA62A6A20F}"/>
              </a:ext>
            </a:extLst>
          </p:cNvPr>
          <p:cNvGrpSpPr/>
          <p:nvPr userDrawn="1"/>
        </p:nvGrpSpPr>
        <p:grpSpPr>
          <a:xfrm>
            <a:off x="8915400" y="-2969"/>
            <a:ext cx="3273647" cy="3363598"/>
            <a:chOff x="8915400" y="-2969"/>
            <a:chExt cx="3273647" cy="3363598"/>
          </a:xfrm>
          <a:solidFill>
            <a:schemeClr val="accent2"/>
          </a:solidFill>
        </p:grpSpPr>
        <p:sp>
          <p:nvSpPr>
            <p:cNvPr id="7" name="Freeform 6">
              <a:extLst>
                <a:ext uri="{FF2B5EF4-FFF2-40B4-BE49-F238E27FC236}">
                  <a16:creationId xmlns:a16="http://schemas.microsoft.com/office/drawing/2014/main" id="{AED0965F-D19A-016E-786F-90E536216CA0}"/>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solidFill>
              <a:schemeClr val="accent4"/>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62DE132-BA26-8D0A-2103-CD99748B1A29}"/>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solidFill>
              <a:schemeClr val="accent3"/>
            </a:solid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E86D0DC-A073-D724-E411-BBB92B14E412}"/>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solidFill>
              <a:schemeClr val="tx1"/>
            </a:solidFill>
            <a:ln w="9525" cap="flat">
              <a:noFill/>
              <a:prstDash val="solid"/>
              <a:miter/>
            </a:ln>
          </p:spPr>
          <p:txBody>
            <a:bodyPr rtlCol="0" anchor="ctr"/>
            <a:lstStyle/>
            <a:p>
              <a:endParaRPr lang="en-US"/>
            </a:p>
          </p:txBody>
        </p:sp>
      </p:grpSp>
      <p:pic>
        <p:nvPicPr>
          <p:cNvPr id="14" name="Graphic 13">
            <a:extLst>
              <a:ext uri="{FF2B5EF4-FFF2-40B4-BE49-F238E27FC236}">
                <a16:creationId xmlns:a16="http://schemas.microsoft.com/office/drawing/2014/main" id="{554CB2D5-9ABD-CA07-0DC9-E7F77492917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0817" y="647700"/>
            <a:ext cx="3330533" cy="1665267"/>
          </a:xfrm>
          <a:prstGeom prst="rect">
            <a:avLst/>
          </a:prstGeom>
        </p:spPr>
      </p:pic>
    </p:spTree>
    <p:extLst>
      <p:ext uri="{BB962C8B-B14F-4D97-AF65-F5344CB8AC3E}">
        <p14:creationId xmlns:p14="http://schemas.microsoft.com/office/powerpoint/2010/main" val="107634776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0E6D5-47C0-356F-250C-D4CFA1F84534}"/>
              </a:ext>
            </a:extLst>
          </p:cNvPr>
          <p:cNvSpPr>
            <a:spLocks noGrp="1"/>
          </p:cNvSpPr>
          <p:nvPr>
            <p:ph type="ctrTitle"/>
          </p:nvPr>
        </p:nvSpPr>
        <p:spPr>
          <a:xfrm>
            <a:off x="647700" y="2925989"/>
            <a:ext cx="7613567" cy="1818959"/>
          </a:xfrm>
        </p:spPr>
        <p:txBody>
          <a:bodyPr wrap="square" anchor="b" anchorCtr="0">
            <a:spAutoFit/>
          </a:bodyPr>
          <a:lstStyle>
            <a:lvl1pPr algn="l">
              <a:lnSpc>
                <a:spcPct val="85000"/>
              </a:lnSpc>
              <a:defRPr sz="6600"/>
            </a:lvl1pPr>
          </a:lstStyle>
          <a:p>
            <a:r>
              <a:rPr lang="en-US"/>
              <a:t>Click to edit Master title style</a:t>
            </a:r>
          </a:p>
        </p:txBody>
      </p:sp>
      <p:sp>
        <p:nvSpPr>
          <p:cNvPr id="3" name="Subtitle 2">
            <a:extLst>
              <a:ext uri="{FF2B5EF4-FFF2-40B4-BE49-F238E27FC236}">
                <a16:creationId xmlns:a16="http://schemas.microsoft.com/office/drawing/2014/main" id="{EC575B88-531F-FADB-1AEF-AFBA038198CE}"/>
              </a:ext>
            </a:extLst>
          </p:cNvPr>
          <p:cNvSpPr>
            <a:spLocks noGrp="1"/>
          </p:cNvSpPr>
          <p:nvPr>
            <p:ph type="subTitle" idx="1"/>
          </p:nvPr>
        </p:nvSpPr>
        <p:spPr>
          <a:xfrm>
            <a:off x="647700" y="5100135"/>
            <a:ext cx="7613567" cy="367024"/>
          </a:xfrm>
        </p:spPr>
        <p:txBody>
          <a:bodyPr wrap="square" anchor="t" anchorCtr="0">
            <a:sp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0" name="Text Placeholder 34">
            <a:extLst>
              <a:ext uri="{FF2B5EF4-FFF2-40B4-BE49-F238E27FC236}">
                <a16:creationId xmlns:a16="http://schemas.microsoft.com/office/drawing/2014/main" id="{B8C6DF67-0AE9-893B-8646-2F1B0ED38269}"/>
              </a:ext>
            </a:extLst>
          </p:cNvPr>
          <p:cNvSpPr>
            <a:spLocks noGrp="1"/>
          </p:cNvSpPr>
          <p:nvPr>
            <p:ph type="body" sz="quarter" idx="15" hasCustomPrompt="1"/>
          </p:nvPr>
        </p:nvSpPr>
        <p:spPr>
          <a:xfrm>
            <a:off x="647700" y="6002923"/>
            <a:ext cx="5479968" cy="169277"/>
          </a:xfrm>
        </p:spPr>
        <p:txBody>
          <a:bodyPr wrap="square" tIns="0" bIns="0" anchor="t" anchorCtr="0">
            <a:spAutoFit/>
          </a:bodyPr>
          <a:lstStyle>
            <a:lvl1pPr marL="0" indent="0">
              <a:lnSpc>
                <a:spcPct val="100000"/>
              </a:lnSpc>
              <a:buNone/>
              <a:defRPr sz="1100" b="1" spc="100" baseline="0">
                <a:solidFill>
                  <a:schemeClr val="accent2">
                    <a:lumMod val="60000"/>
                    <a:lumOff val="4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ADD TAGLINE</a:t>
            </a:r>
          </a:p>
        </p:txBody>
      </p:sp>
      <p:sp>
        <p:nvSpPr>
          <p:cNvPr id="7" name="Freeform 6">
            <a:extLst>
              <a:ext uri="{FF2B5EF4-FFF2-40B4-BE49-F238E27FC236}">
                <a16:creationId xmlns:a16="http://schemas.microsoft.com/office/drawing/2014/main" id="{C48971E1-E329-C337-7675-F09C73B17864}"/>
              </a:ext>
            </a:extLst>
          </p:cNvPr>
          <p:cNvSpPr/>
          <p:nvPr userDrawn="1"/>
        </p:nvSpPr>
        <p:spPr>
          <a:xfrm>
            <a:off x="7742711" y="0"/>
            <a:ext cx="4449288" cy="6858000"/>
          </a:xfrm>
          <a:custGeom>
            <a:avLst/>
            <a:gdLst>
              <a:gd name="connsiteX0" fmla="*/ 1421058 w 4449288"/>
              <a:gd name="connsiteY0" fmla="*/ 0 h 6858000"/>
              <a:gd name="connsiteX1" fmla="*/ 1460665 w 4449288"/>
              <a:gd name="connsiteY1" fmla="*/ 0 h 6858000"/>
              <a:gd name="connsiteX2" fmla="*/ 4449288 w 4449288"/>
              <a:gd name="connsiteY2" fmla="*/ 0 h 6858000"/>
              <a:gd name="connsiteX3" fmla="*/ 4449288 w 4449288"/>
              <a:gd name="connsiteY3" fmla="*/ 6858000 h 6858000"/>
              <a:gd name="connsiteX4" fmla="*/ 3028230 w 4449288"/>
              <a:gd name="connsiteY4" fmla="*/ 6858000 h 6858000"/>
              <a:gd name="connsiteX5" fmla="*/ 1460665 w 4449288"/>
              <a:gd name="connsiteY5" fmla="*/ 6858000 h 6858000"/>
              <a:gd name="connsiteX6" fmla="*/ 0 w 4449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9288" h="6858000">
                <a:moveTo>
                  <a:pt x="1421058" y="0"/>
                </a:moveTo>
                <a:lnTo>
                  <a:pt x="1460665" y="0"/>
                </a:lnTo>
                <a:lnTo>
                  <a:pt x="4449288" y="0"/>
                </a:lnTo>
                <a:lnTo>
                  <a:pt x="4449288" y="6858000"/>
                </a:lnTo>
                <a:lnTo>
                  <a:pt x="3028230" y="6858000"/>
                </a:lnTo>
                <a:lnTo>
                  <a:pt x="1460665" y="6858000"/>
                </a:lnTo>
                <a:lnTo>
                  <a:pt x="0" y="6858000"/>
                </a:lnTo>
                <a:close/>
              </a:path>
            </a:pathLst>
          </a:custGeom>
          <a:solidFill>
            <a:srgbClr val="FFFFFF"/>
          </a:solidFill>
          <a:ln w="1905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8" name="Freeform 7">
            <a:extLst>
              <a:ext uri="{FF2B5EF4-FFF2-40B4-BE49-F238E27FC236}">
                <a16:creationId xmlns:a16="http://schemas.microsoft.com/office/drawing/2014/main" id="{81077EEF-5E4B-D5BC-72A9-FE3BBE36CC71}"/>
              </a:ext>
            </a:extLst>
          </p:cNvPr>
          <p:cNvSpPr/>
          <p:nvPr userDrawn="1"/>
        </p:nvSpPr>
        <p:spPr>
          <a:xfrm rot="10800000">
            <a:off x="0" y="0"/>
            <a:ext cx="9163770" cy="2070893"/>
          </a:xfrm>
          <a:custGeom>
            <a:avLst/>
            <a:gdLst>
              <a:gd name="connsiteX0" fmla="*/ 9163770 w 9163770"/>
              <a:gd name="connsiteY0" fmla="*/ 2070893 h 2070893"/>
              <a:gd name="connsiteX1" fmla="*/ 0 w 9163770"/>
              <a:gd name="connsiteY1" fmla="*/ 2070893 h 2070893"/>
              <a:gd name="connsiteX2" fmla="*/ 429113 w 9163770"/>
              <a:gd name="connsiteY2" fmla="*/ 0 h 2070893"/>
              <a:gd name="connsiteX3" fmla="*/ 9163770 w 9163770"/>
              <a:gd name="connsiteY3" fmla="*/ 2070893 h 2070893"/>
            </a:gdLst>
            <a:ahLst/>
            <a:cxnLst>
              <a:cxn ang="0">
                <a:pos x="connsiteX0" y="connsiteY0"/>
              </a:cxn>
              <a:cxn ang="0">
                <a:pos x="connsiteX1" y="connsiteY1"/>
              </a:cxn>
              <a:cxn ang="0">
                <a:pos x="connsiteX2" y="connsiteY2"/>
              </a:cxn>
              <a:cxn ang="0">
                <a:pos x="connsiteX3" y="connsiteY3"/>
              </a:cxn>
            </a:cxnLst>
            <a:rect l="l" t="t" r="r" b="b"/>
            <a:pathLst>
              <a:path w="9163770" h="2070893">
                <a:moveTo>
                  <a:pt x="9163770" y="2070893"/>
                </a:moveTo>
                <a:lnTo>
                  <a:pt x="0" y="2070893"/>
                </a:lnTo>
                <a:lnTo>
                  <a:pt x="429113" y="0"/>
                </a:lnTo>
                <a:lnTo>
                  <a:pt x="9163770" y="2070893"/>
                </a:lnTo>
                <a:close/>
              </a:path>
            </a:pathLst>
          </a:custGeom>
          <a:solidFill>
            <a:srgbClr val="2269A3"/>
          </a:solidFill>
          <a:ln w="1905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pic>
        <p:nvPicPr>
          <p:cNvPr id="9" name="Graphic 8">
            <a:extLst>
              <a:ext uri="{FF2B5EF4-FFF2-40B4-BE49-F238E27FC236}">
                <a16:creationId xmlns:a16="http://schemas.microsoft.com/office/drawing/2014/main" id="{B4C10034-8E02-F938-2C29-2C3ED3E5F76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61267" y="4586845"/>
            <a:ext cx="3732812" cy="1866406"/>
          </a:xfrm>
          <a:prstGeom prst="rect">
            <a:avLst/>
          </a:prstGeom>
        </p:spPr>
      </p:pic>
      <p:sp>
        <p:nvSpPr>
          <p:cNvPr id="37" name="Text Placeholder 34">
            <a:extLst>
              <a:ext uri="{FF2B5EF4-FFF2-40B4-BE49-F238E27FC236}">
                <a16:creationId xmlns:a16="http://schemas.microsoft.com/office/drawing/2014/main" id="{7B6DE925-33EB-ED3E-0BA0-1E04136ABF03}"/>
              </a:ext>
            </a:extLst>
          </p:cNvPr>
          <p:cNvSpPr>
            <a:spLocks noGrp="1"/>
          </p:cNvSpPr>
          <p:nvPr>
            <p:ph type="body" sz="quarter" idx="13" hasCustomPrompt="1"/>
          </p:nvPr>
        </p:nvSpPr>
        <p:spPr>
          <a:xfrm>
            <a:off x="9448799" y="647700"/>
            <a:ext cx="2095501" cy="166199"/>
          </a:xfrm>
        </p:spPr>
        <p:txBody>
          <a:bodyPr wrap="square" tIns="0" bIns="0" anchor="ctr" anchorCtr="0">
            <a:spAutoFit/>
          </a:bodyPr>
          <a:lstStyle>
            <a:lvl1pPr marL="0" indent="0" algn="r">
              <a:buNone/>
              <a:defRPr sz="1200" b="1" spc="100" baseline="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VERSION NUMBER</a:t>
            </a:r>
          </a:p>
        </p:txBody>
      </p:sp>
      <p:sp>
        <p:nvSpPr>
          <p:cNvPr id="38" name="Text Placeholder 34">
            <a:extLst>
              <a:ext uri="{FF2B5EF4-FFF2-40B4-BE49-F238E27FC236}">
                <a16:creationId xmlns:a16="http://schemas.microsoft.com/office/drawing/2014/main" id="{0FB38ABA-0FB7-3F86-7BE6-0FFC6CF1E19D}"/>
              </a:ext>
            </a:extLst>
          </p:cNvPr>
          <p:cNvSpPr>
            <a:spLocks noGrp="1"/>
          </p:cNvSpPr>
          <p:nvPr>
            <p:ph type="body" sz="quarter" idx="14" hasCustomPrompt="1"/>
          </p:nvPr>
        </p:nvSpPr>
        <p:spPr>
          <a:xfrm>
            <a:off x="9448799" y="864515"/>
            <a:ext cx="2095501" cy="166199"/>
          </a:xfrm>
        </p:spPr>
        <p:txBody>
          <a:bodyPr wrap="square" tIns="0" bIns="0" anchor="ctr" anchorCtr="0">
            <a:spAutoFit/>
          </a:bodyPr>
          <a:lstStyle>
            <a:lvl1pPr marL="0" indent="0" algn="r">
              <a:buNone/>
              <a:defRPr sz="1200" b="1" spc="100" baseline="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MONTH DATE, YEAR</a:t>
            </a:r>
          </a:p>
        </p:txBody>
      </p:sp>
    </p:spTree>
    <p:extLst>
      <p:ext uri="{BB962C8B-B14F-4D97-AF65-F5344CB8AC3E}">
        <p14:creationId xmlns:p14="http://schemas.microsoft.com/office/powerpoint/2010/main" val="381979132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lide 1">
    <p:bg>
      <p:bgPr>
        <a:solidFill>
          <a:schemeClr val="tx2"/>
        </a:solidFill>
        <a:effectLst/>
      </p:bgPr>
    </p:bg>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D2198D3D-A084-F106-7B9B-4F322B971AA5}"/>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rgbClr val="FFFFFF"/>
          </a:solidFill>
          <a:ln w="19050" cap="flat" cmpd="sng" algn="ctr">
            <a:noFill/>
            <a:prstDash val="solid"/>
            <a:miter lim="800000"/>
          </a:ln>
          <a:effectLst>
            <a:outerShdw blurRad="76200" dist="38100" dir="13500000" algn="br" rotWithShape="0">
              <a:prstClr val="black">
                <a:alpha val="36963"/>
              </a:prst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pic>
        <p:nvPicPr>
          <p:cNvPr id="21" name="Graphic 20">
            <a:extLst>
              <a:ext uri="{FF2B5EF4-FFF2-40B4-BE49-F238E27FC236}">
                <a16:creationId xmlns:a16="http://schemas.microsoft.com/office/drawing/2014/main" id="{4AB86C8E-BC77-145B-249A-0B50CB7E0C5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
        <p:nvSpPr>
          <p:cNvPr id="2" name="Title 1">
            <a:extLst>
              <a:ext uri="{FF2B5EF4-FFF2-40B4-BE49-F238E27FC236}">
                <a16:creationId xmlns:a16="http://schemas.microsoft.com/office/drawing/2014/main" id="{88B55B02-32F9-C58A-83C5-E3A0515523DF}"/>
              </a:ext>
            </a:extLst>
          </p:cNvPr>
          <p:cNvSpPr>
            <a:spLocks noGrp="1"/>
          </p:cNvSpPr>
          <p:nvPr>
            <p:ph type="title" hasCustomPrompt="1"/>
          </p:nvPr>
        </p:nvSpPr>
        <p:spPr>
          <a:xfrm>
            <a:off x="647699" y="1677900"/>
            <a:ext cx="9006939" cy="1920526"/>
          </a:xfrm>
        </p:spPr>
        <p:txBody>
          <a:bodyPr anchor="b" anchorCtr="0"/>
          <a:lstStyle>
            <a:lvl1pPr>
              <a:defRPr sz="6600">
                <a:solidFill>
                  <a:schemeClr val="bg1"/>
                </a:solidFill>
              </a:defRPr>
            </a:lvl1pPr>
          </a:lstStyle>
          <a:p>
            <a:r>
              <a:rPr lang="en-US"/>
              <a:t>Click to add divider slide title.</a:t>
            </a: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23" name="Subtitle 2">
            <a:extLst>
              <a:ext uri="{FF2B5EF4-FFF2-40B4-BE49-F238E27FC236}">
                <a16:creationId xmlns:a16="http://schemas.microsoft.com/office/drawing/2014/main" id="{1A45D5C5-19EC-8015-39D8-C3DCBAF48FF5}"/>
              </a:ext>
            </a:extLst>
          </p:cNvPr>
          <p:cNvSpPr>
            <a:spLocks noGrp="1"/>
          </p:cNvSpPr>
          <p:nvPr>
            <p:ph type="subTitle" idx="1" hasCustomPrompt="1"/>
          </p:nvPr>
        </p:nvSpPr>
        <p:spPr>
          <a:xfrm>
            <a:off x="1502723" y="4228634"/>
            <a:ext cx="8151916" cy="341632"/>
          </a:xfrm>
        </p:spPr>
        <p:txBody>
          <a:bodyPr wrap="square" anchor="ctr" anchorCtr="0">
            <a:sp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24" name="Freeform 23">
            <a:extLst>
              <a:ext uri="{FF2B5EF4-FFF2-40B4-BE49-F238E27FC236}">
                <a16:creationId xmlns:a16="http://schemas.microsoft.com/office/drawing/2014/main" id="{1249990A-F277-2783-0F43-C3667641CBD4}"/>
              </a:ext>
            </a:extLst>
          </p:cNvPr>
          <p:cNvSpPr/>
          <p:nvPr userDrawn="1"/>
        </p:nvSpPr>
        <p:spPr>
          <a:xfrm>
            <a:off x="659575" y="4069123"/>
            <a:ext cx="598714" cy="678942"/>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solidFill>
            <a:srgbClr val="2269A3"/>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grpSp>
        <p:nvGrpSpPr>
          <p:cNvPr id="25" name="Graphic 5">
            <a:extLst>
              <a:ext uri="{FF2B5EF4-FFF2-40B4-BE49-F238E27FC236}">
                <a16:creationId xmlns:a16="http://schemas.microsoft.com/office/drawing/2014/main" id="{2A04EFC2-DFB1-0F8D-79B2-7283F7B8CDD3}"/>
              </a:ext>
            </a:extLst>
          </p:cNvPr>
          <p:cNvGrpSpPr/>
          <p:nvPr userDrawn="1"/>
        </p:nvGrpSpPr>
        <p:grpSpPr>
          <a:xfrm>
            <a:off x="8799738" y="-2970"/>
            <a:ext cx="3389310" cy="3482439"/>
            <a:chOff x="8915400" y="-2969"/>
            <a:chExt cx="3273647" cy="3363598"/>
          </a:xfrm>
          <a:solidFill>
            <a:srgbClr val="2269A3">
              <a:alpha val="20000"/>
            </a:srgbClr>
          </a:solidFill>
        </p:grpSpPr>
        <p:sp>
          <p:nvSpPr>
            <p:cNvPr id="26" name="Freeform 25">
              <a:extLst>
                <a:ext uri="{FF2B5EF4-FFF2-40B4-BE49-F238E27FC236}">
                  <a16:creationId xmlns:a16="http://schemas.microsoft.com/office/drawing/2014/main" id="{BCCA493E-470E-CDC8-AD11-08AF011EB821}"/>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27" name="Freeform 26">
              <a:extLst>
                <a:ext uri="{FF2B5EF4-FFF2-40B4-BE49-F238E27FC236}">
                  <a16:creationId xmlns:a16="http://schemas.microsoft.com/office/drawing/2014/main" id="{646EDE2E-4D2A-2F15-74E7-C2D6A9F37C6A}"/>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28" name="Freeform 27">
              <a:extLst>
                <a:ext uri="{FF2B5EF4-FFF2-40B4-BE49-F238E27FC236}">
                  <a16:creationId xmlns:a16="http://schemas.microsoft.com/office/drawing/2014/main" id="{06089FDD-B273-D688-4EB7-987E7E2E5798}"/>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grpSp>
    </p:spTree>
    <p:extLst>
      <p:ext uri="{BB962C8B-B14F-4D97-AF65-F5344CB8AC3E}">
        <p14:creationId xmlns:p14="http://schemas.microsoft.com/office/powerpoint/2010/main" val="2048178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2">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55B02-32F9-C58A-83C5-E3A0515523DF}"/>
              </a:ext>
            </a:extLst>
          </p:cNvPr>
          <p:cNvSpPr>
            <a:spLocks noGrp="1"/>
          </p:cNvSpPr>
          <p:nvPr>
            <p:ph type="title" hasCustomPrompt="1"/>
          </p:nvPr>
        </p:nvSpPr>
        <p:spPr>
          <a:xfrm>
            <a:off x="647699" y="1677900"/>
            <a:ext cx="9006939" cy="1920526"/>
          </a:xfrm>
        </p:spPr>
        <p:txBody>
          <a:bodyPr anchor="b" anchorCtr="0"/>
          <a:lstStyle>
            <a:lvl1pPr>
              <a:defRPr sz="6600">
                <a:solidFill>
                  <a:schemeClr val="tx1"/>
                </a:solidFill>
              </a:defRPr>
            </a:lvl1pPr>
          </a:lstStyle>
          <a:p>
            <a:r>
              <a:rPr lang="en-US"/>
              <a:t>Click to add divider slide title.</a:t>
            </a: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23" name="Subtitle 2">
            <a:extLst>
              <a:ext uri="{FF2B5EF4-FFF2-40B4-BE49-F238E27FC236}">
                <a16:creationId xmlns:a16="http://schemas.microsoft.com/office/drawing/2014/main" id="{1A45D5C5-19EC-8015-39D8-C3DCBAF48FF5}"/>
              </a:ext>
            </a:extLst>
          </p:cNvPr>
          <p:cNvSpPr>
            <a:spLocks noGrp="1"/>
          </p:cNvSpPr>
          <p:nvPr>
            <p:ph type="subTitle" idx="1" hasCustomPrompt="1"/>
          </p:nvPr>
        </p:nvSpPr>
        <p:spPr>
          <a:xfrm>
            <a:off x="1502723" y="4228634"/>
            <a:ext cx="8151916" cy="341632"/>
          </a:xfrm>
        </p:spPr>
        <p:txBody>
          <a:bodyPr wrap="square" anchor="ctr" anchorCtr="0">
            <a:sp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24" name="Freeform 23">
            <a:extLst>
              <a:ext uri="{FF2B5EF4-FFF2-40B4-BE49-F238E27FC236}">
                <a16:creationId xmlns:a16="http://schemas.microsoft.com/office/drawing/2014/main" id="{1249990A-F277-2783-0F43-C3667641CBD4}"/>
              </a:ext>
            </a:extLst>
          </p:cNvPr>
          <p:cNvSpPr/>
          <p:nvPr userDrawn="1"/>
        </p:nvSpPr>
        <p:spPr>
          <a:xfrm>
            <a:off x="659575" y="4069123"/>
            <a:ext cx="598714" cy="678942"/>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solidFill>
            <a:srgbClr val="2269A3"/>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grpSp>
        <p:nvGrpSpPr>
          <p:cNvPr id="3" name="Graphic 5">
            <a:extLst>
              <a:ext uri="{FF2B5EF4-FFF2-40B4-BE49-F238E27FC236}">
                <a16:creationId xmlns:a16="http://schemas.microsoft.com/office/drawing/2014/main" id="{AD3F9EE3-582E-B6AF-708E-AEFA0A6E2D45}"/>
              </a:ext>
            </a:extLst>
          </p:cNvPr>
          <p:cNvGrpSpPr/>
          <p:nvPr userDrawn="1"/>
        </p:nvGrpSpPr>
        <p:grpSpPr>
          <a:xfrm>
            <a:off x="8799738" y="-2970"/>
            <a:ext cx="3389310" cy="3482439"/>
            <a:chOff x="8915400" y="-2969"/>
            <a:chExt cx="3273647" cy="3363598"/>
          </a:xfrm>
          <a:solidFill>
            <a:schemeClr val="accent1">
              <a:alpha val="8000"/>
            </a:schemeClr>
          </a:solidFill>
        </p:grpSpPr>
        <p:sp>
          <p:nvSpPr>
            <p:cNvPr id="4" name="Freeform 3">
              <a:extLst>
                <a:ext uri="{FF2B5EF4-FFF2-40B4-BE49-F238E27FC236}">
                  <a16:creationId xmlns:a16="http://schemas.microsoft.com/office/drawing/2014/main" id="{5642A601-485E-2F73-7A7A-9F4BC488CC5C}"/>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C449E1F-6C0C-9C64-1622-70894FC08E20}"/>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B2EE946-C1DE-DFD0-C1CC-0D93FD5711FD}"/>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sp>
        <p:nvSpPr>
          <p:cNvPr id="11" name="Freeform 10">
            <a:extLst>
              <a:ext uri="{FF2B5EF4-FFF2-40B4-BE49-F238E27FC236}">
                <a16:creationId xmlns:a16="http://schemas.microsoft.com/office/drawing/2014/main" id="{E64F9C11-6F91-E7E5-0653-C9B352C97FE5}"/>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 name="Graphic 11">
            <a:extLst>
              <a:ext uri="{FF2B5EF4-FFF2-40B4-BE49-F238E27FC236}">
                <a16:creationId xmlns:a16="http://schemas.microsoft.com/office/drawing/2014/main" id="{9D3F55E7-5F92-28D5-C9F4-5A3BFDB82A2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Tree>
    <p:extLst>
      <p:ext uri="{BB962C8B-B14F-4D97-AF65-F5344CB8AC3E}">
        <p14:creationId xmlns:p14="http://schemas.microsoft.com/office/powerpoint/2010/main" val="2094724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1" name="Graphic 5">
            <a:extLst>
              <a:ext uri="{FF2B5EF4-FFF2-40B4-BE49-F238E27FC236}">
                <a16:creationId xmlns:a16="http://schemas.microsoft.com/office/drawing/2014/main" id="{7FC4634B-CA3F-4948-3C41-4C00703EBAC9}"/>
              </a:ext>
            </a:extLst>
          </p:cNvPr>
          <p:cNvGrpSpPr/>
          <p:nvPr userDrawn="1"/>
        </p:nvGrpSpPr>
        <p:grpSpPr>
          <a:xfrm>
            <a:off x="8314311" y="-2969"/>
            <a:ext cx="3874736" cy="3981203"/>
            <a:chOff x="8915400" y="-2969"/>
            <a:chExt cx="3273647" cy="3363598"/>
          </a:xfrm>
          <a:solidFill>
            <a:schemeClr val="bg2">
              <a:alpha val="32360"/>
            </a:schemeClr>
          </a:solidFill>
        </p:grpSpPr>
        <p:sp>
          <p:nvSpPr>
            <p:cNvPr id="12" name="Freeform 11">
              <a:extLst>
                <a:ext uri="{FF2B5EF4-FFF2-40B4-BE49-F238E27FC236}">
                  <a16:creationId xmlns:a16="http://schemas.microsoft.com/office/drawing/2014/main" id="{480A0977-9D65-6EAB-6DAD-4CD3FF18300A}"/>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4822594-FCA1-9DC9-D007-1F31619A98DE}"/>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8393257-3F06-1DBD-BF5D-809F20A66291}"/>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88B55B02-32F9-C58A-83C5-E3A0515523DF}"/>
              </a:ext>
            </a:extLst>
          </p:cNvPr>
          <p:cNvSpPr>
            <a:spLocks noGrp="1"/>
          </p:cNvSpPr>
          <p:nvPr>
            <p:ph type="title" hasCustomPrompt="1"/>
          </p:nvPr>
        </p:nvSpPr>
        <p:spPr/>
        <p:txBody>
          <a:bodyPr/>
          <a:lstStyle/>
          <a:p>
            <a:r>
              <a:rPr lang="en-US"/>
              <a:t>Click to add title.</a:t>
            </a:r>
          </a:p>
        </p:txBody>
      </p:sp>
      <p:sp>
        <p:nvSpPr>
          <p:cNvPr id="3" name="Content Placeholder 2">
            <a:extLst>
              <a:ext uri="{FF2B5EF4-FFF2-40B4-BE49-F238E27FC236}">
                <a16:creationId xmlns:a16="http://schemas.microsoft.com/office/drawing/2014/main" id="{6940F6F3-F19A-8D3D-FC1A-A936B9F8E610}"/>
              </a:ext>
            </a:extLst>
          </p:cNvPr>
          <p:cNvSpPr>
            <a:spLocks noGrp="1"/>
          </p:cNvSpPr>
          <p:nvPr>
            <p:ph idx="1"/>
          </p:nvPr>
        </p:nvSpPr>
        <p:spPr>
          <a:xfrm>
            <a:off x="647700" y="1665962"/>
            <a:ext cx="10896600" cy="43416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9" name="Freeform 8">
            <a:extLst>
              <a:ext uri="{FF2B5EF4-FFF2-40B4-BE49-F238E27FC236}">
                <a16:creationId xmlns:a16="http://schemas.microsoft.com/office/drawing/2014/main" id="{8DD44694-6B2A-5C29-B0B0-F5DB703095FD}"/>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Graphic 9">
            <a:extLst>
              <a:ext uri="{FF2B5EF4-FFF2-40B4-BE49-F238E27FC236}">
                <a16:creationId xmlns:a16="http://schemas.microsoft.com/office/drawing/2014/main" id="{208ADF6C-C918-68BC-4609-592843E7CD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Tree>
    <p:extLst>
      <p:ext uri="{BB962C8B-B14F-4D97-AF65-F5344CB8AC3E}">
        <p14:creationId xmlns:p14="http://schemas.microsoft.com/office/powerpoint/2010/main" val="2380159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Column Title and Content">
    <p:spTree>
      <p:nvGrpSpPr>
        <p:cNvPr id="1" name=""/>
        <p:cNvGrpSpPr/>
        <p:nvPr/>
      </p:nvGrpSpPr>
      <p:grpSpPr>
        <a:xfrm>
          <a:off x="0" y="0"/>
          <a:ext cx="0" cy="0"/>
          <a:chOff x="0" y="0"/>
          <a:chExt cx="0" cy="0"/>
        </a:xfrm>
      </p:grpSpPr>
      <p:grpSp>
        <p:nvGrpSpPr>
          <p:cNvPr id="7" name="Graphic 5">
            <a:extLst>
              <a:ext uri="{FF2B5EF4-FFF2-40B4-BE49-F238E27FC236}">
                <a16:creationId xmlns:a16="http://schemas.microsoft.com/office/drawing/2014/main" id="{24A3A49F-F3E9-BCEA-D640-98DF68A80673}"/>
              </a:ext>
            </a:extLst>
          </p:cNvPr>
          <p:cNvGrpSpPr/>
          <p:nvPr userDrawn="1"/>
        </p:nvGrpSpPr>
        <p:grpSpPr>
          <a:xfrm>
            <a:off x="8314311" y="-2969"/>
            <a:ext cx="3874736" cy="3981203"/>
            <a:chOff x="8915400" y="-2969"/>
            <a:chExt cx="3273647" cy="3363598"/>
          </a:xfrm>
          <a:solidFill>
            <a:schemeClr val="bg2">
              <a:alpha val="32360"/>
            </a:schemeClr>
          </a:solidFill>
        </p:grpSpPr>
        <p:sp>
          <p:nvSpPr>
            <p:cNvPr id="8" name="Freeform 7">
              <a:extLst>
                <a:ext uri="{FF2B5EF4-FFF2-40B4-BE49-F238E27FC236}">
                  <a16:creationId xmlns:a16="http://schemas.microsoft.com/office/drawing/2014/main" id="{F4969BB2-6643-D50A-04AB-591D74A7BA35}"/>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31543E8-35FB-8626-B40B-F7FC2779B4A0}"/>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6FE515D-74F7-E22D-E66E-60F70669113A}"/>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88B55B02-32F9-C58A-83C5-E3A0515523DF}"/>
              </a:ext>
            </a:extLst>
          </p:cNvPr>
          <p:cNvSpPr>
            <a:spLocks noGrp="1"/>
          </p:cNvSpPr>
          <p:nvPr>
            <p:ph type="title" hasCustomPrompt="1"/>
          </p:nvPr>
        </p:nvSpPr>
        <p:spPr/>
        <p:txBody>
          <a:bodyPr/>
          <a:lstStyle/>
          <a:p>
            <a:r>
              <a:rPr lang="en-US"/>
              <a:t>Click to add title.</a:t>
            </a:r>
          </a:p>
        </p:txBody>
      </p:sp>
      <p:sp>
        <p:nvSpPr>
          <p:cNvPr id="3" name="Content Placeholder 2">
            <a:extLst>
              <a:ext uri="{FF2B5EF4-FFF2-40B4-BE49-F238E27FC236}">
                <a16:creationId xmlns:a16="http://schemas.microsoft.com/office/drawing/2014/main" id="{6940F6F3-F19A-8D3D-FC1A-A936B9F8E610}"/>
              </a:ext>
            </a:extLst>
          </p:cNvPr>
          <p:cNvSpPr>
            <a:spLocks noGrp="1"/>
          </p:cNvSpPr>
          <p:nvPr>
            <p:ph idx="1"/>
          </p:nvPr>
        </p:nvSpPr>
        <p:spPr>
          <a:xfrm>
            <a:off x="647700" y="1665962"/>
            <a:ext cx="5336412" cy="43416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9" name="Freeform 8">
            <a:extLst>
              <a:ext uri="{FF2B5EF4-FFF2-40B4-BE49-F238E27FC236}">
                <a16:creationId xmlns:a16="http://schemas.microsoft.com/office/drawing/2014/main" id="{8DD44694-6B2A-5C29-B0B0-F5DB703095FD}"/>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Graphic 9">
            <a:extLst>
              <a:ext uri="{FF2B5EF4-FFF2-40B4-BE49-F238E27FC236}">
                <a16:creationId xmlns:a16="http://schemas.microsoft.com/office/drawing/2014/main" id="{208ADF6C-C918-68BC-4609-592843E7CD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
        <p:nvSpPr>
          <p:cNvPr id="4" name="Content Placeholder 2">
            <a:extLst>
              <a:ext uri="{FF2B5EF4-FFF2-40B4-BE49-F238E27FC236}">
                <a16:creationId xmlns:a16="http://schemas.microsoft.com/office/drawing/2014/main" id="{F98D3946-E292-C43A-D207-65377D21DCD2}"/>
              </a:ext>
            </a:extLst>
          </p:cNvPr>
          <p:cNvSpPr>
            <a:spLocks noGrp="1"/>
          </p:cNvSpPr>
          <p:nvPr>
            <p:ph idx="13"/>
          </p:nvPr>
        </p:nvSpPr>
        <p:spPr>
          <a:xfrm>
            <a:off x="6207890" y="1665962"/>
            <a:ext cx="5336412" cy="43416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001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88BD8931-9995-66DA-9C79-E302FE5F1F59}"/>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Picture Placeholder 7">
            <a:extLst>
              <a:ext uri="{FF2B5EF4-FFF2-40B4-BE49-F238E27FC236}">
                <a16:creationId xmlns:a16="http://schemas.microsoft.com/office/drawing/2014/main" id="{CAF6CEA1-83E1-7A95-98D3-FB1454723CCD}"/>
              </a:ext>
            </a:extLst>
          </p:cNvPr>
          <p:cNvSpPr>
            <a:spLocks noGrp="1"/>
          </p:cNvSpPr>
          <p:nvPr>
            <p:ph type="pic" sz="quarter" idx="13" hasCustomPrompt="1"/>
          </p:nvPr>
        </p:nvSpPr>
        <p:spPr>
          <a:xfrm>
            <a:off x="7885215" y="0"/>
            <a:ext cx="4306784" cy="6324601"/>
          </a:xfrm>
          <a:custGeom>
            <a:avLst/>
            <a:gdLst>
              <a:gd name="connsiteX0" fmla="*/ 0 w 4306784"/>
              <a:gd name="connsiteY0" fmla="*/ 0 h 6324601"/>
              <a:gd name="connsiteX1" fmla="*/ 4294909 w 4306784"/>
              <a:gd name="connsiteY1" fmla="*/ 0 h 6324601"/>
              <a:gd name="connsiteX2" fmla="*/ 4294909 w 4306784"/>
              <a:gd name="connsiteY2" fmla="*/ 1 h 6324601"/>
              <a:gd name="connsiteX3" fmla="*/ 4306784 w 4306784"/>
              <a:gd name="connsiteY3" fmla="*/ 1 h 6324601"/>
              <a:gd name="connsiteX4" fmla="*/ 4306784 w 4306784"/>
              <a:gd name="connsiteY4" fmla="*/ 5787751 h 6324601"/>
              <a:gd name="connsiteX5" fmla="*/ 1769424 w 4306784"/>
              <a:gd name="connsiteY5" fmla="*/ 5787751 h 6324601"/>
              <a:gd name="connsiteX6" fmla="*/ 1920682 w 4306784"/>
              <a:gd name="connsiteY6" fmla="*/ 6324601 h 6324601"/>
              <a:gd name="connsiteX7" fmla="*/ 891231 w 4306784"/>
              <a:gd name="connsiteY7" fmla="*/ 6324601 h 6324601"/>
              <a:gd name="connsiteX8" fmla="*/ 891231 w 4306784"/>
              <a:gd name="connsiteY8" fmla="*/ 6324600 h 6324601"/>
              <a:gd name="connsiteX9" fmla="*/ 0 w 4306784"/>
              <a:gd name="connsiteY9" fmla="*/ 6324600 h 6324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06784" h="6324601">
                <a:moveTo>
                  <a:pt x="0" y="0"/>
                </a:moveTo>
                <a:lnTo>
                  <a:pt x="4294909" y="0"/>
                </a:lnTo>
                <a:lnTo>
                  <a:pt x="4294909" y="1"/>
                </a:lnTo>
                <a:lnTo>
                  <a:pt x="4306784" y="1"/>
                </a:lnTo>
                <a:lnTo>
                  <a:pt x="4306784" y="5787751"/>
                </a:lnTo>
                <a:lnTo>
                  <a:pt x="1769424" y="5787751"/>
                </a:lnTo>
                <a:lnTo>
                  <a:pt x="1920682" y="6324601"/>
                </a:lnTo>
                <a:lnTo>
                  <a:pt x="891231" y="6324601"/>
                </a:lnTo>
                <a:lnTo>
                  <a:pt x="891231" y="6324600"/>
                </a:lnTo>
                <a:lnTo>
                  <a:pt x="0" y="6324600"/>
                </a:lnTo>
                <a:close/>
              </a:path>
            </a:pathLst>
          </a:custGeom>
          <a:solidFill>
            <a:schemeClr val="accent5"/>
          </a:solidFill>
        </p:spPr>
        <p:txBody>
          <a:bodyPr wrap="square" bIns="1005840" anchor="ctr" anchorCtr="0">
            <a:noAutofit/>
          </a:bodyPr>
          <a:lstStyle>
            <a:lvl1pPr marL="0" indent="0" algn="ctr">
              <a:buNone/>
              <a:defRPr sz="1800"/>
            </a:lvl1pPr>
          </a:lstStyle>
          <a:p>
            <a:r>
              <a:rPr lang="en-US"/>
              <a:t>Click to add image.</a:t>
            </a:r>
          </a:p>
        </p:txBody>
      </p:sp>
      <p:sp>
        <p:nvSpPr>
          <p:cNvPr id="2" name="Title 1">
            <a:extLst>
              <a:ext uri="{FF2B5EF4-FFF2-40B4-BE49-F238E27FC236}">
                <a16:creationId xmlns:a16="http://schemas.microsoft.com/office/drawing/2014/main" id="{88B55B02-32F9-C58A-83C5-E3A0515523DF}"/>
              </a:ext>
            </a:extLst>
          </p:cNvPr>
          <p:cNvSpPr>
            <a:spLocks noGrp="1"/>
          </p:cNvSpPr>
          <p:nvPr>
            <p:ph type="title" hasCustomPrompt="1"/>
          </p:nvPr>
        </p:nvSpPr>
        <p:spPr>
          <a:xfrm>
            <a:off x="647700" y="647700"/>
            <a:ext cx="6777228" cy="701731"/>
          </a:xfrm>
        </p:spPr>
        <p:txBody>
          <a:bodyPr anchor="t" anchorCtr="0"/>
          <a:lstStyle/>
          <a:p>
            <a:r>
              <a:rPr lang="en-US"/>
              <a:t>Click to add title.</a:t>
            </a:r>
          </a:p>
        </p:txBody>
      </p:sp>
      <p:sp>
        <p:nvSpPr>
          <p:cNvPr id="3" name="Content Placeholder 2">
            <a:extLst>
              <a:ext uri="{FF2B5EF4-FFF2-40B4-BE49-F238E27FC236}">
                <a16:creationId xmlns:a16="http://schemas.microsoft.com/office/drawing/2014/main" id="{6940F6F3-F19A-8D3D-FC1A-A936B9F8E610}"/>
              </a:ext>
            </a:extLst>
          </p:cNvPr>
          <p:cNvSpPr>
            <a:spLocks noGrp="1"/>
          </p:cNvSpPr>
          <p:nvPr>
            <p:ph idx="1"/>
          </p:nvPr>
        </p:nvSpPr>
        <p:spPr>
          <a:xfrm>
            <a:off x="647700" y="1665962"/>
            <a:ext cx="6777228" cy="43416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pic>
        <p:nvPicPr>
          <p:cNvPr id="10" name="Graphic 9">
            <a:extLst>
              <a:ext uri="{FF2B5EF4-FFF2-40B4-BE49-F238E27FC236}">
                <a16:creationId xmlns:a16="http://schemas.microsoft.com/office/drawing/2014/main" id="{208ADF6C-C918-68BC-4609-592843E7CD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Tree>
    <p:extLst>
      <p:ext uri="{BB962C8B-B14F-4D97-AF65-F5344CB8AC3E}">
        <p14:creationId xmlns:p14="http://schemas.microsoft.com/office/powerpoint/2010/main" val="931488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6DA7FF-58C5-1F22-79F3-30D016ADB38E}"/>
              </a:ext>
            </a:extLst>
          </p:cNvPr>
          <p:cNvSpPr/>
          <p:nvPr userDrawn="1"/>
        </p:nvSpPr>
        <p:spPr>
          <a:xfrm>
            <a:off x="1" y="6324599"/>
            <a:ext cx="12192000" cy="533401"/>
          </a:xfrm>
          <a:prstGeom prst="rect">
            <a:avLst/>
          </a:prstGeom>
          <a:solidFill>
            <a:srgbClr val="2269A3"/>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2" name="Title Placeholder 1">
            <a:extLst>
              <a:ext uri="{FF2B5EF4-FFF2-40B4-BE49-F238E27FC236}">
                <a16:creationId xmlns:a16="http://schemas.microsoft.com/office/drawing/2014/main" id="{24D83A5B-0D5E-A3A6-6DF8-08B5AA87990C}"/>
              </a:ext>
            </a:extLst>
          </p:cNvPr>
          <p:cNvSpPr>
            <a:spLocks noGrp="1"/>
          </p:cNvSpPr>
          <p:nvPr>
            <p:ph type="title"/>
          </p:nvPr>
        </p:nvSpPr>
        <p:spPr>
          <a:xfrm>
            <a:off x="647700" y="647700"/>
            <a:ext cx="10896600" cy="701731"/>
          </a:xfrm>
          <a:prstGeom prst="rect">
            <a:avLst/>
          </a:prstGeom>
        </p:spPr>
        <p:txBody>
          <a:bodyPr vert="horz" lIns="91440" tIns="45720" rIns="91440" bIns="45720" rtlCol="0" anchor="ctr">
            <a:spAutoFit/>
          </a:bodyPr>
          <a:lstStyle/>
          <a:p>
            <a:r>
              <a:rPr lang="en-US"/>
              <a:t>Click to edit Master title style</a:t>
            </a:r>
          </a:p>
        </p:txBody>
      </p:sp>
      <p:sp>
        <p:nvSpPr>
          <p:cNvPr id="3" name="Text Placeholder 2">
            <a:extLst>
              <a:ext uri="{FF2B5EF4-FFF2-40B4-BE49-F238E27FC236}">
                <a16:creationId xmlns:a16="http://schemas.microsoft.com/office/drawing/2014/main" id="{FAF595F4-568B-CC4B-EB9F-1496B0B59005}"/>
              </a:ext>
            </a:extLst>
          </p:cNvPr>
          <p:cNvSpPr>
            <a:spLocks noGrp="1"/>
          </p:cNvSpPr>
          <p:nvPr>
            <p:ph type="body" idx="1"/>
          </p:nvPr>
        </p:nvSpPr>
        <p:spPr>
          <a:xfrm>
            <a:off x="647700" y="1665962"/>
            <a:ext cx="10896600" cy="45110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1E164E-A1C9-60D8-030D-A5415144B8CB}"/>
              </a:ext>
            </a:extLst>
          </p:cNvPr>
          <p:cNvSpPr>
            <a:spLocks noGrp="1"/>
          </p:cNvSpPr>
          <p:nvPr>
            <p:ph type="dt" sz="half" idx="2"/>
          </p:nvPr>
        </p:nvSpPr>
        <p:spPr>
          <a:xfrm>
            <a:off x="6911439" y="6426292"/>
            <a:ext cx="2743200" cy="365125"/>
          </a:xfrm>
          <a:prstGeom prst="rect">
            <a:avLst/>
          </a:prstGeom>
        </p:spPr>
        <p:txBody>
          <a:bodyPr vert="horz" lIns="91440" tIns="45720" rIns="91440" bIns="45720" rtlCol="0" anchor="ctr"/>
          <a:lstStyle>
            <a:lvl1pPr algn="r">
              <a:defRPr sz="1000" b="0" i="0" spc="100" baseline="0">
                <a:solidFill>
                  <a:schemeClr val="bg1"/>
                </a:solidFill>
                <a:latin typeface="Barlow" pitchFamily="2" charset="77"/>
              </a:defRPr>
            </a:lvl1pPr>
          </a:lstStyle>
          <a:p>
            <a:fld id="{A55A2548-4BDF-1941-9E38-183CBAC40B09}" type="datetime1">
              <a:rPr lang="en-US" smtClean="0"/>
              <a:t>10/6/2025</a:t>
            </a:fld>
            <a:endParaRPr lang="en-US"/>
          </a:p>
        </p:txBody>
      </p:sp>
      <p:sp>
        <p:nvSpPr>
          <p:cNvPr id="5" name="Footer Placeholder 4">
            <a:extLst>
              <a:ext uri="{FF2B5EF4-FFF2-40B4-BE49-F238E27FC236}">
                <a16:creationId xmlns:a16="http://schemas.microsoft.com/office/drawing/2014/main" id="{03139A10-42FC-4854-D0A6-DB35964CA8FD}"/>
              </a:ext>
            </a:extLst>
          </p:cNvPr>
          <p:cNvSpPr>
            <a:spLocks noGrp="1"/>
          </p:cNvSpPr>
          <p:nvPr>
            <p:ph type="ftr" sz="quarter" idx="3"/>
          </p:nvPr>
        </p:nvSpPr>
        <p:spPr>
          <a:xfrm>
            <a:off x="1342789" y="6426292"/>
            <a:ext cx="4114800" cy="365125"/>
          </a:xfrm>
          <a:prstGeom prst="rect">
            <a:avLst/>
          </a:prstGeom>
        </p:spPr>
        <p:txBody>
          <a:bodyPr vert="horz" lIns="91440" tIns="45720" rIns="91440" bIns="45720" rtlCol="0" anchor="ctr"/>
          <a:lstStyle>
            <a:lvl1pPr algn="l">
              <a:defRPr sz="1000" b="0" i="0" spc="100" baseline="0">
                <a:solidFill>
                  <a:schemeClr val="bg1"/>
                </a:solidFill>
                <a:latin typeface="Barlow" pitchFamily="2" charset="77"/>
              </a:defRPr>
            </a:lvl1pPr>
          </a:lstStyle>
          <a:p>
            <a:endParaRPr lang="en-US"/>
          </a:p>
        </p:txBody>
      </p:sp>
      <p:sp>
        <p:nvSpPr>
          <p:cNvPr id="6" name="Slide Number Placeholder 5">
            <a:extLst>
              <a:ext uri="{FF2B5EF4-FFF2-40B4-BE49-F238E27FC236}">
                <a16:creationId xmlns:a16="http://schemas.microsoft.com/office/drawing/2014/main" id="{7E80A7FD-FCC2-A089-EB32-724E184D0CEC}"/>
              </a:ext>
            </a:extLst>
          </p:cNvPr>
          <p:cNvSpPr>
            <a:spLocks noGrp="1"/>
          </p:cNvSpPr>
          <p:nvPr>
            <p:ph type="sldNum" sz="quarter" idx="4"/>
          </p:nvPr>
        </p:nvSpPr>
        <p:spPr>
          <a:xfrm>
            <a:off x="647700" y="6426292"/>
            <a:ext cx="678180" cy="365125"/>
          </a:xfrm>
          <a:prstGeom prst="rect">
            <a:avLst/>
          </a:prstGeom>
        </p:spPr>
        <p:txBody>
          <a:bodyPr vert="horz" lIns="91440" tIns="45720" rIns="91440" bIns="45720" rtlCol="0" anchor="ctr"/>
          <a:lstStyle>
            <a:lvl1pPr algn="l">
              <a:defRPr sz="1000" b="0" i="0" spc="100" baseline="0">
                <a:solidFill>
                  <a:schemeClr val="bg1"/>
                </a:solidFill>
                <a:latin typeface="Barlow" pitchFamily="2" charset="77"/>
              </a:defRPr>
            </a:lvl1pPr>
          </a:lstStyle>
          <a:p>
            <a:fld id="{62FC844F-1C5E-9744-861D-1084858A0FD4}" type="slidenum">
              <a:rPr lang="en-US" smtClean="0"/>
              <a:pPr/>
              <a:t>‹#›</a:t>
            </a:fld>
            <a:endParaRPr lang="en-US"/>
          </a:p>
        </p:txBody>
      </p:sp>
    </p:spTree>
    <p:extLst>
      <p:ext uri="{BB962C8B-B14F-4D97-AF65-F5344CB8AC3E}">
        <p14:creationId xmlns:p14="http://schemas.microsoft.com/office/powerpoint/2010/main" val="3884096214"/>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4" r:id="rId4"/>
    <p:sldLayoutId id="2147483665" r:id="rId5"/>
    <p:sldLayoutId id="2147483666" r:id="rId6"/>
    <p:sldLayoutId id="2147483650" r:id="rId7"/>
    <p:sldLayoutId id="2147483668" r:id="rId8"/>
    <p:sldLayoutId id="2147483667" r:id="rId9"/>
    <p:sldLayoutId id="2147483669" r:id="rId10"/>
    <p:sldLayoutId id="2147483670" r:id="rId11"/>
    <p:sldLayoutId id="2147483672" r:id="rId12"/>
    <p:sldLayoutId id="2147483673" r:id="rId13"/>
    <p:sldLayoutId id="2147483674" r:id="rId14"/>
    <p:sldLayoutId id="2147483679" r:id="rId15"/>
    <p:sldLayoutId id="2147483675" r:id="rId16"/>
    <p:sldLayoutId id="2147483677" r:id="rId17"/>
    <p:sldLayoutId id="2147483680" r:id="rId18"/>
    <p:sldLayoutId id="2147483655" r:id="rId19"/>
    <p:sldLayoutId id="2147483678" r:id="rId20"/>
  </p:sldLayoutIdLst>
  <p:hf hdr="0"/>
  <p:txStyles>
    <p:titleStyle>
      <a:lvl1pPr algn="l" defTabSz="914400" rtl="0" eaLnBrk="1" latinLnBrk="0" hangingPunct="1">
        <a:lnSpc>
          <a:spcPct val="90000"/>
        </a:lnSpc>
        <a:spcBef>
          <a:spcPct val="0"/>
        </a:spcBef>
        <a:buNone/>
        <a:defRPr sz="4400" b="1" kern="1200">
          <a:solidFill>
            <a:schemeClr val="tx1"/>
          </a:solidFill>
          <a:latin typeface="Barlow" pitchFamily="2" charset="77"/>
          <a:ea typeface="+mj-ea"/>
          <a:cs typeface="+mj-cs"/>
        </a:defRPr>
      </a:lvl1pPr>
    </p:titleStyle>
    <p:bodyStyle>
      <a:lvl1pPr marL="228600" indent="-228600" algn="l" defTabSz="914400" rtl="0" eaLnBrk="1" latinLnBrk="0" hangingPunct="1">
        <a:lnSpc>
          <a:spcPct val="110000"/>
        </a:lnSpc>
        <a:spcBef>
          <a:spcPts val="0"/>
        </a:spcBef>
        <a:spcAft>
          <a:spcPts val="1200"/>
        </a:spcAft>
        <a:buClr>
          <a:schemeClr val="accent4"/>
        </a:buClr>
        <a:buFont typeface="Arial" panose="020B0604020202020204" pitchFamily="34" charset="0"/>
        <a:buChar char="•"/>
        <a:defRPr sz="2000" kern="1200">
          <a:solidFill>
            <a:schemeClr val="bg2">
              <a:lumMod val="10000"/>
            </a:schemeClr>
          </a:solidFill>
          <a:latin typeface="Barlow" pitchFamily="2" charset="77"/>
          <a:ea typeface="+mn-ea"/>
          <a:cs typeface="+mn-cs"/>
        </a:defRPr>
      </a:lvl1pPr>
      <a:lvl2pPr marL="685800" indent="-228600" algn="l" defTabSz="914400" rtl="0" eaLnBrk="1" latinLnBrk="0" hangingPunct="1">
        <a:lnSpc>
          <a:spcPct val="110000"/>
        </a:lnSpc>
        <a:spcBef>
          <a:spcPts val="0"/>
        </a:spcBef>
        <a:spcAft>
          <a:spcPts val="1200"/>
        </a:spcAft>
        <a:buClr>
          <a:schemeClr val="accent4"/>
        </a:buClr>
        <a:buFont typeface="Arial" panose="020B0604020202020204" pitchFamily="34" charset="0"/>
        <a:buChar char="•"/>
        <a:defRPr sz="1800" kern="1200">
          <a:solidFill>
            <a:schemeClr val="bg2">
              <a:lumMod val="10000"/>
            </a:schemeClr>
          </a:solidFill>
          <a:latin typeface="Barlow" pitchFamily="2" charset="77"/>
          <a:ea typeface="+mn-ea"/>
          <a:cs typeface="+mn-cs"/>
        </a:defRPr>
      </a:lvl2pPr>
      <a:lvl3pPr marL="1143000" indent="-228600" algn="l" defTabSz="914400" rtl="0" eaLnBrk="1" latinLnBrk="0" hangingPunct="1">
        <a:lnSpc>
          <a:spcPct val="110000"/>
        </a:lnSpc>
        <a:spcBef>
          <a:spcPts val="0"/>
        </a:spcBef>
        <a:spcAft>
          <a:spcPts val="1200"/>
        </a:spcAft>
        <a:buFont typeface="Arial" panose="020B0604020202020204" pitchFamily="34" charset="0"/>
        <a:buChar char="•"/>
        <a:defRPr sz="1600" kern="1200">
          <a:solidFill>
            <a:schemeClr val="accent4"/>
          </a:solidFill>
          <a:latin typeface="Barlow" pitchFamily="2" charset="77"/>
          <a:ea typeface="+mn-ea"/>
          <a:cs typeface="+mn-cs"/>
        </a:defRPr>
      </a:lvl3pPr>
      <a:lvl4pPr marL="1600200" indent="-228600" algn="l" defTabSz="914400" rtl="0" eaLnBrk="1" latinLnBrk="0" hangingPunct="1">
        <a:lnSpc>
          <a:spcPct val="110000"/>
        </a:lnSpc>
        <a:spcBef>
          <a:spcPts val="0"/>
        </a:spcBef>
        <a:spcAft>
          <a:spcPts val="1200"/>
        </a:spcAft>
        <a:buFont typeface="Arial" panose="020B0604020202020204" pitchFamily="34" charset="0"/>
        <a:buChar char="•"/>
        <a:defRPr sz="1400" i="1" kern="1200">
          <a:solidFill>
            <a:schemeClr val="accent4"/>
          </a:solidFill>
          <a:latin typeface="Barlow" pitchFamily="2" charset="77"/>
          <a:ea typeface="+mn-ea"/>
          <a:cs typeface="+mn-cs"/>
        </a:defRPr>
      </a:lvl4pPr>
      <a:lvl5pPr marL="2057400" indent="-228600" algn="l" defTabSz="914400" rtl="0" eaLnBrk="1" latinLnBrk="0" hangingPunct="1">
        <a:lnSpc>
          <a:spcPct val="110000"/>
        </a:lnSpc>
        <a:spcBef>
          <a:spcPts val="0"/>
        </a:spcBef>
        <a:spcAft>
          <a:spcPts val="1200"/>
        </a:spcAft>
        <a:buFont typeface="Arial" panose="020B0604020202020204" pitchFamily="34" charset="0"/>
        <a:buChar char="•"/>
        <a:defRPr sz="1400" kern="1200">
          <a:solidFill>
            <a:schemeClr val="accent2">
              <a:lumMod val="60000"/>
              <a:lumOff val="40000"/>
            </a:schemeClr>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408" userDrawn="1">
          <p15:clr>
            <a:srgbClr val="F26B43"/>
          </p15:clr>
        </p15:guide>
        <p15:guide id="3" pos="7272" userDrawn="1">
          <p15:clr>
            <a:srgbClr val="F26B43"/>
          </p15:clr>
        </p15:guide>
        <p15:guide id="4" orient="horz" pos="408" userDrawn="1">
          <p15:clr>
            <a:srgbClr val="F26B43"/>
          </p15:clr>
        </p15:guide>
        <p15:guide id="5" orient="horz" pos="398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44.png"/><Relationship Id="rId5" Type="http://schemas.openxmlformats.org/officeDocument/2006/relationships/hyperlink" Target="https://creativecommons.org/licenses/by-nc/3.0/" TargetMode="External"/><Relationship Id="rId4" Type="http://schemas.openxmlformats.org/officeDocument/2006/relationships/hyperlink" Target="https://www.pngall.com/qr-code-pn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45.png"/><Relationship Id="rId5" Type="http://schemas.openxmlformats.org/officeDocument/2006/relationships/hyperlink" Target="https://creativecommons.org/licenses/by-nc/3.0/" TargetMode="External"/><Relationship Id="rId4" Type="http://schemas.openxmlformats.org/officeDocument/2006/relationships/hyperlink" Target="https://www.pngall.com/qr-code-pn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chicookworks.org/"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19.png"/><Relationship Id="rId18" Type="http://schemas.openxmlformats.org/officeDocument/2006/relationships/image" Target="../media/image23.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image" Target="../media/image22.png"/><Relationship Id="rId2" Type="http://schemas.openxmlformats.org/officeDocument/2006/relationships/notesSlide" Target="../notesSlides/notesSlide5.xml"/><Relationship Id="rId16"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image" Target="../media/image21.png"/><Relationship Id="rId10" Type="http://schemas.openxmlformats.org/officeDocument/2006/relationships/diagramQuickStyle" Target="../diagrams/quickStyle2.xml"/><Relationship Id="rId19" Type="http://schemas.openxmlformats.org/officeDocument/2006/relationships/image" Target="../media/image24.png"/><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20.jpe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25.png"/><Relationship Id="rId7" Type="http://schemas.openxmlformats.org/officeDocument/2006/relationships/diagramLayout" Target="../diagrams/layout3.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Data" Target="../diagrams/data3.xml"/><Relationship Id="rId5" Type="http://schemas.openxmlformats.org/officeDocument/2006/relationships/hyperlink" Target="https://creativecommons.org/licenses/by-sa/3.0/" TargetMode="External"/><Relationship Id="rId10" Type="http://schemas.microsoft.com/office/2007/relationships/diagramDrawing" Target="../diagrams/drawing3.xml"/><Relationship Id="rId4" Type="http://schemas.openxmlformats.org/officeDocument/2006/relationships/hyperlink" Target="https://sh.wikipedia.org/wiki/Cook_County,_Illinois" TargetMode="External"/><Relationship Id="rId9" Type="http://schemas.openxmlformats.org/officeDocument/2006/relationships/diagramColors" Target="../diagrams/colors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chicookworks.org/career-seeker-services/connect-to-american-job-centers/"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89DB40-8166-0CDB-3DCD-8673963F977D}"/>
              </a:ext>
            </a:extLst>
          </p:cNvPr>
          <p:cNvSpPr>
            <a:spLocks noGrp="1"/>
          </p:cNvSpPr>
          <p:nvPr>
            <p:ph type="body" sz="quarter" idx="14"/>
          </p:nvPr>
        </p:nvSpPr>
        <p:spPr/>
        <p:txBody>
          <a:bodyPr/>
          <a:lstStyle/>
          <a:p>
            <a:pPr marL="0" indent="0" defTabSz="914400" rtl="0" eaLnBrk="1" latinLnBrk="0" hangingPunct="1">
              <a:lnSpc>
                <a:spcPct val="90000"/>
              </a:lnSpc>
              <a:spcBef>
                <a:spcPts val="1000"/>
              </a:spcBef>
              <a:buFont typeface="Arial" panose="020B0604020202020204" pitchFamily="34" charset="0"/>
              <a:buNone/>
            </a:pPr>
            <a:r>
              <a:rPr lang="en-US"/>
              <a:t>DATE</a:t>
            </a:r>
          </a:p>
        </p:txBody>
      </p:sp>
      <p:sp>
        <p:nvSpPr>
          <p:cNvPr id="4" name="Title 3">
            <a:extLst>
              <a:ext uri="{FF2B5EF4-FFF2-40B4-BE49-F238E27FC236}">
                <a16:creationId xmlns:a16="http://schemas.microsoft.com/office/drawing/2014/main" id="{B91427F9-B127-7D8D-F574-F9977E2F6153}"/>
              </a:ext>
            </a:extLst>
          </p:cNvPr>
          <p:cNvSpPr>
            <a:spLocks noGrp="1"/>
          </p:cNvSpPr>
          <p:nvPr>
            <p:ph type="ctrTitle"/>
          </p:nvPr>
        </p:nvSpPr>
        <p:spPr>
          <a:xfrm>
            <a:off x="647700" y="4155257"/>
            <a:ext cx="8542020" cy="955646"/>
          </a:xfrm>
        </p:spPr>
        <p:txBody>
          <a:bodyPr/>
          <a:lstStyle/>
          <a:p>
            <a:r>
              <a:rPr lang="en-US"/>
              <a:t>EMPLOYER NAME</a:t>
            </a:r>
          </a:p>
        </p:txBody>
      </p:sp>
      <p:sp>
        <p:nvSpPr>
          <p:cNvPr id="5" name="Subtitle 4">
            <a:extLst>
              <a:ext uri="{FF2B5EF4-FFF2-40B4-BE49-F238E27FC236}">
                <a16:creationId xmlns:a16="http://schemas.microsoft.com/office/drawing/2014/main" id="{60A2D287-D714-F6B1-D0D7-659B12276BD9}"/>
              </a:ext>
            </a:extLst>
          </p:cNvPr>
          <p:cNvSpPr>
            <a:spLocks noGrp="1"/>
          </p:cNvSpPr>
          <p:nvPr>
            <p:ph type="subTitle" idx="1"/>
          </p:nvPr>
        </p:nvSpPr>
        <p:spPr>
          <a:xfrm>
            <a:off x="647700" y="5676821"/>
            <a:ext cx="8542020" cy="367024"/>
          </a:xfrm>
        </p:spPr>
        <p:txBody>
          <a:bodyPr/>
          <a:lstStyle/>
          <a:p>
            <a:r>
              <a:rPr lang="en-US"/>
              <a:t>WIOA RAPID RESPONSE WEBINAR</a:t>
            </a:r>
          </a:p>
        </p:txBody>
      </p:sp>
      <p:sp>
        <p:nvSpPr>
          <p:cNvPr id="6" name="Text Placeholder 5">
            <a:extLst>
              <a:ext uri="{FF2B5EF4-FFF2-40B4-BE49-F238E27FC236}">
                <a16:creationId xmlns:a16="http://schemas.microsoft.com/office/drawing/2014/main" id="{11374844-002D-63F8-EA1A-DB65398B6BDB}"/>
              </a:ext>
            </a:extLst>
          </p:cNvPr>
          <p:cNvSpPr>
            <a:spLocks noGrp="1"/>
          </p:cNvSpPr>
          <p:nvPr>
            <p:ph type="body" sz="quarter" idx="15"/>
          </p:nvPr>
        </p:nvSpPr>
        <p:spPr>
          <a:xfrm>
            <a:off x="9189720" y="4960082"/>
            <a:ext cx="2354580" cy="338554"/>
          </a:xfrm>
        </p:spPr>
        <p:txBody>
          <a:bodyPr/>
          <a:lstStyle/>
          <a:p>
            <a:r>
              <a:rPr lang="en-US"/>
              <a:t>Workforce Services for Dislocated Workers</a:t>
            </a:r>
          </a:p>
        </p:txBody>
      </p:sp>
    </p:spTree>
    <p:extLst>
      <p:ext uri="{BB962C8B-B14F-4D97-AF65-F5344CB8AC3E}">
        <p14:creationId xmlns:p14="http://schemas.microsoft.com/office/powerpoint/2010/main" val="854070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BC246-F788-DBE7-80EA-A31D0DF1CE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03A402-45FD-A62B-C421-B771CC773B98}"/>
              </a:ext>
            </a:extLst>
          </p:cNvPr>
          <p:cNvSpPr>
            <a:spLocks noGrp="1"/>
          </p:cNvSpPr>
          <p:nvPr>
            <p:ph type="title"/>
          </p:nvPr>
        </p:nvSpPr>
        <p:spPr>
          <a:xfrm>
            <a:off x="647700" y="647700"/>
            <a:ext cx="10896600" cy="701731"/>
          </a:xfrm>
        </p:spPr>
        <p:txBody>
          <a:bodyPr/>
          <a:lstStyle/>
          <a:p>
            <a:r>
              <a:rPr lang="en-US"/>
              <a:t>Career Success Through WIOA</a:t>
            </a:r>
          </a:p>
        </p:txBody>
      </p:sp>
      <p:sp>
        <p:nvSpPr>
          <p:cNvPr id="5" name="Footer Placeholder 4">
            <a:extLst>
              <a:ext uri="{FF2B5EF4-FFF2-40B4-BE49-F238E27FC236}">
                <a16:creationId xmlns:a16="http://schemas.microsoft.com/office/drawing/2014/main" id="{02A95A0A-3811-E620-AAAD-DC0F19B05DAB}"/>
              </a:ext>
            </a:extLst>
          </p:cNvPr>
          <p:cNvSpPr>
            <a:spLocks noGrp="1"/>
          </p:cNvSpPr>
          <p:nvPr>
            <p:ph type="ftr" sz="quarter" idx="11"/>
          </p:nvPr>
        </p:nvSpPr>
        <p:spPr>
          <a:xfrm>
            <a:off x="1342789" y="6426292"/>
            <a:ext cx="4114800" cy="365125"/>
          </a:xfrm>
        </p:spPr>
        <p:txBody>
          <a:bodyPr/>
          <a:lstStyle/>
          <a:p>
            <a:r>
              <a:rPr lang="en-US"/>
              <a:t>CHICAGO COOK WORKFORCE PARTNERSHIP</a:t>
            </a:r>
          </a:p>
        </p:txBody>
      </p:sp>
      <p:sp>
        <p:nvSpPr>
          <p:cNvPr id="6" name="Slide Number Placeholder 5">
            <a:extLst>
              <a:ext uri="{FF2B5EF4-FFF2-40B4-BE49-F238E27FC236}">
                <a16:creationId xmlns:a16="http://schemas.microsoft.com/office/drawing/2014/main" id="{3A508E66-BC22-C98B-C49A-11E285A4D788}"/>
              </a:ext>
            </a:extLst>
          </p:cNvPr>
          <p:cNvSpPr>
            <a:spLocks noGrp="1"/>
          </p:cNvSpPr>
          <p:nvPr>
            <p:ph type="sldNum" sz="quarter" idx="12"/>
          </p:nvPr>
        </p:nvSpPr>
        <p:spPr>
          <a:xfrm>
            <a:off x="647700" y="6426292"/>
            <a:ext cx="678180" cy="365125"/>
          </a:xfrm>
        </p:spPr>
        <p:txBody>
          <a:bodyPr/>
          <a:lstStyle/>
          <a:p>
            <a:fld id="{62FC844F-1C5E-9744-861D-1084858A0FD4}" type="slidenum">
              <a:rPr lang="en-US" smtClean="0"/>
              <a:pPr/>
              <a:t>10</a:t>
            </a:fld>
            <a:endParaRPr lang="en-US"/>
          </a:p>
        </p:txBody>
      </p:sp>
      <p:sp>
        <p:nvSpPr>
          <p:cNvPr id="4" name="Date Placeholder 3">
            <a:extLst>
              <a:ext uri="{FF2B5EF4-FFF2-40B4-BE49-F238E27FC236}">
                <a16:creationId xmlns:a16="http://schemas.microsoft.com/office/drawing/2014/main" id="{ED6821FF-DC0C-63A0-A798-4236D89880C2}"/>
              </a:ext>
            </a:extLst>
          </p:cNvPr>
          <p:cNvSpPr>
            <a:spLocks noGrp="1"/>
          </p:cNvSpPr>
          <p:nvPr>
            <p:ph type="dt" sz="half" idx="4294967295"/>
          </p:nvPr>
        </p:nvSpPr>
        <p:spPr>
          <a:xfrm>
            <a:off x="9448800" y="6426200"/>
            <a:ext cx="2743200" cy="365125"/>
          </a:xfrm>
        </p:spPr>
        <p:txBody>
          <a:bodyPr/>
          <a:lstStyle/>
          <a:p>
            <a:fld id="{DBA998AD-3AA5-774F-B560-A882E832BB27}" type="datetime1">
              <a:rPr lang="en-US" smtClean="0"/>
              <a:t>10/6/2025</a:t>
            </a:fld>
            <a:endParaRPr lang="en-US"/>
          </a:p>
        </p:txBody>
      </p:sp>
      <p:grpSp>
        <p:nvGrpSpPr>
          <p:cNvPr id="12" name="Group 11">
            <a:extLst>
              <a:ext uri="{FF2B5EF4-FFF2-40B4-BE49-F238E27FC236}">
                <a16:creationId xmlns:a16="http://schemas.microsoft.com/office/drawing/2014/main" id="{9F73F046-378B-2A33-802E-2D9F9B5E90D2}"/>
              </a:ext>
            </a:extLst>
          </p:cNvPr>
          <p:cNvGrpSpPr/>
          <p:nvPr/>
        </p:nvGrpSpPr>
        <p:grpSpPr>
          <a:xfrm>
            <a:off x="3988112" y="1548508"/>
            <a:ext cx="2100391" cy="4529080"/>
            <a:chOff x="2606006" y="0"/>
            <a:chExt cx="2100391" cy="4529080"/>
          </a:xfrm>
          <a:effectLst/>
        </p:grpSpPr>
        <p:sp>
          <p:nvSpPr>
            <p:cNvPr id="46" name="Rectangle: Rounded Corners 45">
              <a:extLst>
                <a:ext uri="{FF2B5EF4-FFF2-40B4-BE49-F238E27FC236}">
                  <a16:creationId xmlns:a16="http://schemas.microsoft.com/office/drawing/2014/main" id="{C3F26A08-21DF-C5C7-76B3-06541E7CFC30}"/>
                </a:ext>
              </a:extLst>
            </p:cNvPr>
            <p:cNvSpPr/>
            <p:nvPr/>
          </p:nvSpPr>
          <p:spPr>
            <a:xfrm>
              <a:off x="2606006" y="0"/>
              <a:ext cx="2100391" cy="4529080"/>
            </a:xfrm>
            <a:prstGeom prst="roundRect">
              <a:avLst>
                <a:gd name="adj" fmla="val 10000"/>
              </a:avLst>
            </a:prstGeom>
            <a:solidFill>
              <a:srgbClr val="004C77">
                <a:tint val="40000"/>
                <a:hueOff val="0"/>
                <a:satOff val="0"/>
                <a:lumOff val="0"/>
                <a:alphaOff val="0"/>
              </a:srgbClr>
            </a:solidFill>
            <a:ln>
              <a:noFill/>
            </a:ln>
            <a:effectLst/>
          </p:spPr>
          <p:style>
            <a:lnRef idx="0">
              <a:scrgbClr r="0" g="0" b="0"/>
            </a:lnRef>
            <a:fillRef idx="1">
              <a:scrgbClr r="0" g="0" b="0"/>
            </a:fillRef>
            <a:effectRef idx="0">
              <a:scrgbClr r="0" g="0" b="0"/>
            </a:effectRef>
            <a:fontRef idx="minor">
              <a:schemeClr val="dk1">
                <a:hueOff val="0"/>
                <a:satOff val="0"/>
                <a:lumOff val="0"/>
                <a:alphaOff val="0"/>
              </a:schemeClr>
            </a:fontRef>
          </p:style>
          <p:txBody>
            <a:bodyPr/>
            <a:lstStyle/>
            <a:p>
              <a:endParaRPr lang="en-US"/>
            </a:p>
          </p:txBody>
        </p:sp>
        <p:sp>
          <p:nvSpPr>
            <p:cNvPr id="47" name="Rectangle: Rounded Corners 4">
              <a:extLst>
                <a:ext uri="{FF2B5EF4-FFF2-40B4-BE49-F238E27FC236}">
                  <a16:creationId xmlns:a16="http://schemas.microsoft.com/office/drawing/2014/main" id="{1BF41952-9B4B-05B6-000B-398B6D4C89C2}"/>
                </a:ext>
              </a:extLst>
            </p:cNvPr>
            <p:cNvSpPr txBox="1"/>
            <p:nvPr/>
          </p:nvSpPr>
          <p:spPr>
            <a:xfrm>
              <a:off x="2606006" y="0"/>
              <a:ext cx="2100391" cy="13587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ysClr val="windowText" lastClr="000000">
                      <a:hueOff val="0"/>
                      <a:satOff val="0"/>
                      <a:lumOff val="0"/>
                      <a:alphaOff val="0"/>
                    </a:sysClr>
                  </a:solidFill>
                  <a:latin typeface="Arial" pitchFamily="34" charset="0"/>
                  <a:ea typeface="+mn-ea"/>
                  <a:cs typeface="Arial" pitchFamily="34" charset="0"/>
                </a:rPr>
                <a:t>Career Coach &amp; Job Search Assistance</a:t>
              </a:r>
            </a:p>
          </p:txBody>
        </p:sp>
      </p:grpSp>
      <p:grpSp>
        <p:nvGrpSpPr>
          <p:cNvPr id="13" name="Group 12">
            <a:extLst>
              <a:ext uri="{FF2B5EF4-FFF2-40B4-BE49-F238E27FC236}">
                <a16:creationId xmlns:a16="http://schemas.microsoft.com/office/drawing/2014/main" id="{7236B8D4-06A4-C23B-5F57-F09A5671C1BE}"/>
              </a:ext>
            </a:extLst>
          </p:cNvPr>
          <p:cNvGrpSpPr/>
          <p:nvPr/>
        </p:nvGrpSpPr>
        <p:grpSpPr>
          <a:xfrm>
            <a:off x="4036374" y="2936110"/>
            <a:ext cx="1981963" cy="1351795"/>
            <a:chOff x="2645124" y="1387602"/>
            <a:chExt cx="1981963" cy="1351795"/>
          </a:xfrm>
          <a:solidFill>
            <a:schemeClr val="accent4"/>
          </a:solidFill>
        </p:grpSpPr>
        <p:sp>
          <p:nvSpPr>
            <p:cNvPr id="44" name="Rectangle: Rounded Corners 43">
              <a:extLst>
                <a:ext uri="{FF2B5EF4-FFF2-40B4-BE49-F238E27FC236}">
                  <a16:creationId xmlns:a16="http://schemas.microsoft.com/office/drawing/2014/main" id="{DA40D613-43AD-794A-77AA-8B9D118B8546}"/>
                </a:ext>
              </a:extLst>
            </p:cNvPr>
            <p:cNvSpPr/>
            <p:nvPr/>
          </p:nvSpPr>
          <p:spPr>
            <a:xfrm>
              <a:off x="2645124" y="1387602"/>
              <a:ext cx="1981963" cy="1351795"/>
            </a:xfrm>
            <a:prstGeom prst="roundRect">
              <a:avLst>
                <a:gd name="adj" fmla="val 10000"/>
              </a:avLst>
            </a:prstGeom>
            <a:grpFill/>
            <a:ln w="11429" cap="flat" cmpd="sng" algn="ctr">
              <a:solidFill>
                <a:sysClr val="window" lastClr="FFFFFF">
                  <a:hueOff val="0"/>
                  <a:satOff val="0"/>
                  <a:lumOff val="0"/>
                  <a:alphaOff val="0"/>
                </a:sysClr>
              </a:solidFill>
              <a:prstDash val="sysDash"/>
            </a:ln>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45" name="Rectangle: Rounded Corners 6">
              <a:extLst>
                <a:ext uri="{FF2B5EF4-FFF2-40B4-BE49-F238E27FC236}">
                  <a16:creationId xmlns:a16="http://schemas.microsoft.com/office/drawing/2014/main" id="{1F296224-6FDA-7609-27EC-652EF8541B1E}"/>
                </a:ext>
              </a:extLst>
            </p:cNvPr>
            <p:cNvSpPr txBox="1"/>
            <p:nvPr/>
          </p:nvSpPr>
          <p:spPr>
            <a:xfrm>
              <a:off x="2684717" y="1427195"/>
              <a:ext cx="1902777" cy="127260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itchFamily="34" charset="0"/>
                  <a:ea typeface="+mn-ea"/>
                  <a:cs typeface="Arial" pitchFamily="34" charset="0"/>
                </a:rPr>
                <a:t>One-on-One Career Coaching </a:t>
              </a:r>
            </a:p>
            <a:p>
              <a:pPr marL="0" lvl="0" indent="0" algn="ctr" defTabSz="533400">
                <a:lnSpc>
                  <a:spcPct val="90000"/>
                </a:lnSpc>
                <a:spcBef>
                  <a:spcPct val="0"/>
                </a:spcBef>
                <a:spcAft>
                  <a:spcPct val="35000"/>
                </a:spcAft>
                <a:buNone/>
              </a:pPr>
              <a:r>
                <a:rPr lang="en-US" sz="1200" kern="1200">
                  <a:solidFill>
                    <a:sysClr val="window" lastClr="FFFFFF"/>
                  </a:solidFill>
                  <a:latin typeface="Arial" pitchFamily="34" charset="0"/>
                  <a:ea typeface="+mn-ea"/>
                  <a:cs typeface="Arial" pitchFamily="34" charset="0"/>
                </a:rPr>
                <a:t>Individual Employment Plan &amp; Goals</a:t>
              </a:r>
            </a:p>
          </p:txBody>
        </p:sp>
      </p:grpSp>
      <p:grpSp>
        <p:nvGrpSpPr>
          <p:cNvPr id="14" name="Group 13">
            <a:extLst>
              <a:ext uri="{FF2B5EF4-FFF2-40B4-BE49-F238E27FC236}">
                <a16:creationId xmlns:a16="http://schemas.microsoft.com/office/drawing/2014/main" id="{EB3CBD59-01EC-9401-3F83-9D16B15959F1}"/>
              </a:ext>
            </a:extLst>
          </p:cNvPr>
          <p:cNvGrpSpPr/>
          <p:nvPr/>
        </p:nvGrpSpPr>
        <p:grpSpPr>
          <a:xfrm>
            <a:off x="4103553" y="4495548"/>
            <a:ext cx="1886689" cy="1426702"/>
            <a:chOff x="2712303" y="2947040"/>
            <a:chExt cx="1886689" cy="1426702"/>
          </a:xfrm>
          <a:solidFill>
            <a:schemeClr val="accent4"/>
          </a:solidFill>
        </p:grpSpPr>
        <p:sp>
          <p:nvSpPr>
            <p:cNvPr id="42" name="Rectangle: Rounded Corners 41">
              <a:extLst>
                <a:ext uri="{FF2B5EF4-FFF2-40B4-BE49-F238E27FC236}">
                  <a16:creationId xmlns:a16="http://schemas.microsoft.com/office/drawing/2014/main" id="{9CA9CE68-17F2-B4AC-11C3-47271A457A6E}"/>
                </a:ext>
              </a:extLst>
            </p:cNvPr>
            <p:cNvSpPr/>
            <p:nvPr/>
          </p:nvSpPr>
          <p:spPr>
            <a:xfrm>
              <a:off x="2712303" y="2947040"/>
              <a:ext cx="1886689" cy="1426702"/>
            </a:xfrm>
            <a:prstGeom prst="roundRect">
              <a:avLst>
                <a:gd name="adj" fmla="val 10000"/>
              </a:avLst>
            </a:prstGeom>
            <a:grpFill/>
            <a:ln w="11429" cap="flat" cmpd="sng" algn="ctr">
              <a:solidFill>
                <a:sysClr val="window" lastClr="FFFFFF">
                  <a:hueOff val="0"/>
                  <a:satOff val="0"/>
                  <a:lumOff val="0"/>
                  <a:alphaOff val="0"/>
                </a:sysClr>
              </a:solidFill>
              <a:prstDash val="sysDash"/>
            </a:ln>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43" name="Rectangle: Rounded Corners 8">
              <a:extLst>
                <a:ext uri="{FF2B5EF4-FFF2-40B4-BE49-F238E27FC236}">
                  <a16:creationId xmlns:a16="http://schemas.microsoft.com/office/drawing/2014/main" id="{AF9FC05D-0AB0-020C-4EBD-E14ADAB1BE46}"/>
                </a:ext>
              </a:extLst>
            </p:cNvPr>
            <p:cNvSpPr txBox="1"/>
            <p:nvPr/>
          </p:nvSpPr>
          <p:spPr>
            <a:xfrm>
              <a:off x="2754090" y="2988827"/>
              <a:ext cx="1803115" cy="1343128"/>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endParaRPr lang="en-US" sz="1200" kern="1200">
                <a:solidFill>
                  <a:sysClr val="window" lastClr="FFFFFF"/>
                </a:solidFill>
                <a:latin typeface="Arial" pitchFamily="34" charset="0"/>
                <a:ea typeface="+mn-ea"/>
                <a:cs typeface="Arial" pitchFamily="34" charset="0"/>
              </a:endParaRPr>
            </a:p>
            <a:p>
              <a:pPr marL="0" lvl="0" indent="0" algn="ctr" defTabSz="533400">
                <a:lnSpc>
                  <a:spcPct val="90000"/>
                </a:lnSpc>
                <a:spcBef>
                  <a:spcPct val="0"/>
                </a:spcBef>
                <a:spcAft>
                  <a:spcPct val="35000"/>
                </a:spcAft>
                <a:buNone/>
              </a:pPr>
              <a:r>
                <a:rPr lang="en-US" sz="1200" kern="1200">
                  <a:solidFill>
                    <a:sysClr val="window" lastClr="FFFFFF"/>
                  </a:solidFill>
                  <a:latin typeface="Arial" pitchFamily="34" charset="0"/>
                  <a:ea typeface="+mn-ea"/>
                  <a:cs typeface="Arial" pitchFamily="34" charset="0"/>
                </a:rPr>
                <a:t>Job Search Services</a:t>
              </a:r>
            </a:p>
            <a:p>
              <a:pPr marL="0" lvl="0" indent="0" algn="ctr" defTabSz="533400">
                <a:lnSpc>
                  <a:spcPct val="90000"/>
                </a:lnSpc>
                <a:spcBef>
                  <a:spcPct val="0"/>
                </a:spcBef>
                <a:spcAft>
                  <a:spcPct val="35000"/>
                </a:spcAft>
                <a:buNone/>
              </a:pPr>
              <a:r>
                <a:rPr lang="en-US" sz="1200" kern="1200">
                  <a:solidFill>
                    <a:sysClr val="window" lastClr="FFFFFF"/>
                  </a:solidFill>
                  <a:latin typeface="Arial" pitchFamily="34" charset="0"/>
                  <a:ea typeface="+mn-ea"/>
                  <a:cs typeface="Arial" pitchFamily="34" charset="0"/>
                </a:rPr>
                <a:t>Job Placement Services</a:t>
              </a:r>
            </a:p>
            <a:p>
              <a:pPr marL="0" lvl="0" indent="0" algn="ctr" defTabSz="533400">
                <a:lnSpc>
                  <a:spcPct val="90000"/>
                </a:lnSpc>
                <a:spcBef>
                  <a:spcPct val="0"/>
                </a:spcBef>
                <a:spcAft>
                  <a:spcPct val="35000"/>
                </a:spcAft>
                <a:buNone/>
              </a:pPr>
              <a:r>
                <a:rPr lang="en-US" sz="1200" kern="1200">
                  <a:solidFill>
                    <a:sysClr val="window" lastClr="FFFFFF"/>
                  </a:solidFill>
                  <a:latin typeface="Arial" pitchFamily="34" charset="0"/>
                  <a:ea typeface="+mn-ea"/>
                  <a:cs typeface="Arial" pitchFamily="34" charset="0"/>
                </a:rPr>
                <a:t>Access to Labor Market Data</a:t>
              </a:r>
            </a:p>
            <a:p>
              <a:pPr marL="0" lvl="0" indent="0" algn="ctr" defTabSz="533400">
                <a:lnSpc>
                  <a:spcPct val="90000"/>
                </a:lnSpc>
                <a:spcBef>
                  <a:spcPct val="0"/>
                </a:spcBef>
                <a:spcAft>
                  <a:spcPct val="35000"/>
                </a:spcAft>
                <a:buNone/>
              </a:pPr>
              <a:endParaRPr lang="en-US" sz="1200" kern="1200">
                <a:solidFill>
                  <a:sysClr val="window" lastClr="FFFFFF"/>
                </a:solidFill>
                <a:latin typeface="Arial" pitchFamily="34" charset="0"/>
                <a:ea typeface="+mn-ea"/>
                <a:cs typeface="Arial" pitchFamily="34" charset="0"/>
              </a:endParaRPr>
            </a:p>
          </p:txBody>
        </p:sp>
      </p:grpSp>
      <p:grpSp>
        <p:nvGrpSpPr>
          <p:cNvPr id="15" name="Group 14">
            <a:extLst>
              <a:ext uri="{FF2B5EF4-FFF2-40B4-BE49-F238E27FC236}">
                <a16:creationId xmlns:a16="http://schemas.microsoft.com/office/drawing/2014/main" id="{B2B86544-2444-57C8-939C-25B02B6C2707}"/>
              </a:ext>
            </a:extLst>
          </p:cNvPr>
          <p:cNvGrpSpPr/>
          <p:nvPr/>
        </p:nvGrpSpPr>
        <p:grpSpPr>
          <a:xfrm>
            <a:off x="1486509" y="1548508"/>
            <a:ext cx="2367939" cy="4529080"/>
            <a:chOff x="55017" y="0"/>
            <a:chExt cx="2367939" cy="4529080"/>
          </a:xfrm>
          <a:effectLst/>
        </p:grpSpPr>
        <p:sp>
          <p:nvSpPr>
            <p:cNvPr id="40" name="Rectangle: Rounded Corners 39">
              <a:extLst>
                <a:ext uri="{FF2B5EF4-FFF2-40B4-BE49-F238E27FC236}">
                  <a16:creationId xmlns:a16="http://schemas.microsoft.com/office/drawing/2014/main" id="{3A88A8CB-AD2D-997A-058A-78EDB8C8B273}"/>
                </a:ext>
              </a:extLst>
            </p:cNvPr>
            <p:cNvSpPr/>
            <p:nvPr/>
          </p:nvSpPr>
          <p:spPr>
            <a:xfrm>
              <a:off x="55017" y="0"/>
              <a:ext cx="2367939" cy="4529080"/>
            </a:xfrm>
            <a:prstGeom prst="roundRect">
              <a:avLst>
                <a:gd name="adj" fmla="val 10000"/>
              </a:avLst>
            </a:prstGeom>
            <a:solidFill>
              <a:srgbClr val="004C77">
                <a:tint val="40000"/>
                <a:hueOff val="0"/>
                <a:satOff val="0"/>
                <a:lumOff val="0"/>
                <a:alphaOff val="0"/>
              </a:srgbClr>
            </a:solidFill>
            <a:ln>
              <a:noFill/>
            </a:ln>
            <a:effectLst/>
          </p:spPr>
          <p:style>
            <a:lnRef idx="0">
              <a:scrgbClr r="0" g="0" b="0"/>
            </a:lnRef>
            <a:fillRef idx="1">
              <a:scrgbClr r="0" g="0" b="0"/>
            </a:fillRef>
            <a:effectRef idx="0">
              <a:scrgbClr r="0" g="0" b="0"/>
            </a:effectRef>
            <a:fontRef idx="minor">
              <a:schemeClr val="dk1">
                <a:hueOff val="0"/>
                <a:satOff val="0"/>
                <a:lumOff val="0"/>
                <a:alphaOff val="0"/>
              </a:schemeClr>
            </a:fontRef>
          </p:style>
          <p:txBody>
            <a:bodyPr/>
            <a:lstStyle/>
            <a:p>
              <a:endParaRPr lang="en-US"/>
            </a:p>
          </p:txBody>
        </p:sp>
        <p:sp>
          <p:nvSpPr>
            <p:cNvPr id="41" name="Rectangle: Rounded Corners 10">
              <a:extLst>
                <a:ext uri="{FF2B5EF4-FFF2-40B4-BE49-F238E27FC236}">
                  <a16:creationId xmlns:a16="http://schemas.microsoft.com/office/drawing/2014/main" id="{8D9DD017-E4BE-AAF7-405A-D44127505FCB}"/>
                </a:ext>
              </a:extLst>
            </p:cNvPr>
            <p:cNvSpPr txBox="1"/>
            <p:nvPr/>
          </p:nvSpPr>
          <p:spPr>
            <a:xfrm>
              <a:off x="55017" y="0"/>
              <a:ext cx="2367939" cy="13587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ysClr val="windowText" lastClr="000000">
                      <a:hueOff val="0"/>
                      <a:satOff val="0"/>
                      <a:lumOff val="0"/>
                      <a:alphaOff val="0"/>
                    </a:sysClr>
                  </a:solidFill>
                  <a:latin typeface="Arial" pitchFamily="34" charset="0"/>
                  <a:ea typeface="+mn-ea"/>
                  <a:cs typeface="Arial" pitchFamily="34" charset="0"/>
                </a:rPr>
                <a:t> Career Resources &amp; Workshops</a:t>
              </a:r>
            </a:p>
          </p:txBody>
        </p:sp>
      </p:grpSp>
      <p:grpSp>
        <p:nvGrpSpPr>
          <p:cNvPr id="16" name="Group 15">
            <a:extLst>
              <a:ext uri="{FF2B5EF4-FFF2-40B4-BE49-F238E27FC236}">
                <a16:creationId xmlns:a16="http://schemas.microsoft.com/office/drawing/2014/main" id="{B3F4F39C-A3DF-4DBB-3ECA-FD51494F82F2}"/>
              </a:ext>
            </a:extLst>
          </p:cNvPr>
          <p:cNvGrpSpPr/>
          <p:nvPr/>
        </p:nvGrpSpPr>
        <p:grpSpPr>
          <a:xfrm>
            <a:off x="1604677" y="2933673"/>
            <a:ext cx="2071523" cy="1414378"/>
            <a:chOff x="173185" y="1385165"/>
            <a:chExt cx="2071523" cy="1414378"/>
          </a:xfrm>
          <a:solidFill>
            <a:schemeClr val="accent2"/>
          </a:solidFill>
        </p:grpSpPr>
        <p:sp>
          <p:nvSpPr>
            <p:cNvPr id="38" name="Rectangle: Rounded Corners 37">
              <a:extLst>
                <a:ext uri="{FF2B5EF4-FFF2-40B4-BE49-F238E27FC236}">
                  <a16:creationId xmlns:a16="http://schemas.microsoft.com/office/drawing/2014/main" id="{A3445469-CE38-DBF0-4E5A-6AE4B60774B6}"/>
                </a:ext>
              </a:extLst>
            </p:cNvPr>
            <p:cNvSpPr/>
            <p:nvPr/>
          </p:nvSpPr>
          <p:spPr>
            <a:xfrm>
              <a:off x="173185" y="1385165"/>
              <a:ext cx="2071523" cy="1414378"/>
            </a:xfrm>
            <a:prstGeom prst="roundRect">
              <a:avLst>
                <a:gd name="adj" fmla="val 10000"/>
              </a:avLst>
            </a:prstGeom>
            <a:grpFill/>
            <a:ln w="11429" cap="flat" cmpd="sng" algn="ctr">
              <a:solidFill>
                <a:sysClr val="window" lastClr="FFFFFF">
                  <a:hueOff val="0"/>
                  <a:satOff val="0"/>
                  <a:lumOff val="0"/>
                  <a:alphaOff val="0"/>
                </a:sysClr>
              </a:solidFill>
              <a:prstDash val="sysDash"/>
            </a:ln>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39" name="Rectangle: Rounded Corners 12">
              <a:extLst>
                <a:ext uri="{FF2B5EF4-FFF2-40B4-BE49-F238E27FC236}">
                  <a16:creationId xmlns:a16="http://schemas.microsoft.com/office/drawing/2014/main" id="{722082BB-9E5C-E799-E8E9-A5BA5C1569CF}"/>
                </a:ext>
              </a:extLst>
            </p:cNvPr>
            <p:cNvSpPr txBox="1"/>
            <p:nvPr/>
          </p:nvSpPr>
          <p:spPr>
            <a:xfrm>
              <a:off x="214611" y="1426591"/>
              <a:ext cx="1988671" cy="133152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itchFamily="34" charset="0"/>
                  <a:ea typeface="+mn-ea"/>
                  <a:cs typeface="Arial" pitchFamily="34" charset="0"/>
                </a:rPr>
                <a:t>Resource Centers that can serve as your Work Office. </a:t>
              </a:r>
            </a:p>
            <a:p>
              <a:pPr marL="0" lvl="0" indent="0" algn="ctr" defTabSz="533400">
                <a:lnSpc>
                  <a:spcPct val="90000"/>
                </a:lnSpc>
                <a:spcBef>
                  <a:spcPct val="0"/>
                </a:spcBef>
                <a:spcAft>
                  <a:spcPct val="35000"/>
                </a:spcAft>
                <a:buNone/>
              </a:pPr>
              <a:r>
                <a:rPr lang="en-US" sz="1200" kern="1200">
                  <a:solidFill>
                    <a:sysClr val="window" lastClr="FFFFFF"/>
                  </a:solidFill>
                  <a:latin typeface="Arial" pitchFamily="34" charset="0"/>
                  <a:ea typeface="+mn-ea"/>
                  <a:cs typeface="Arial" pitchFamily="34" charset="0"/>
                </a:rPr>
                <a:t>Use of Computers, Internet, Printers and more –at no cost.</a:t>
              </a:r>
            </a:p>
          </p:txBody>
        </p:sp>
      </p:grpSp>
      <p:grpSp>
        <p:nvGrpSpPr>
          <p:cNvPr id="17" name="Group 16">
            <a:extLst>
              <a:ext uri="{FF2B5EF4-FFF2-40B4-BE49-F238E27FC236}">
                <a16:creationId xmlns:a16="http://schemas.microsoft.com/office/drawing/2014/main" id="{E14C23CE-9B37-C3E0-2BC1-1D7C025EBA24}"/>
              </a:ext>
            </a:extLst>
          </p:cNvPr>
          <p:cNvGrpSpPr/>
          <p:nvPr/>
        </p:nvGrpSpPr>
        <p:grpSpPr>
          <a:xfrm>
            <a:off x="1636217" y="4509823"/>
            <a:ext cx="2047629" cy="1436088"/>
            <a:chOff x="204725" y="2961315"/>
            <a:chExt cx="2047629" cy="1436088"/>
          </a:xfrm>
          <a:solidFill>
            <a:schemeClr val="accent2"/>
          </a:solidFill>
        </p:grpSpPr>
        <p:sp>
          <p:nvSpPr>
            <p:cNvPr id="36" name="Rectangle: Rounded Corners 35">
              <a:extLst>
                <a:ext uri="{FF2B5EF4-FFF2-40B4-BE49-F238E27FC236}">
                  <a16:creationId xmlns:a16="http://schemas.microsoft.com/office/drawing/2014/main" id="{862C5302-EBCB-A423-BEF6-AA3531DBAB06}"/>
                </a:ext>
              </a:extLst>
            </p:cNvPr>
            <p:cNvSpPr/>
            <p:nvPr/>
          </p:nvSpPr>
          <p:spPr>
            <a:xfrm>
              <a:off x="204725" y="2961315"/>
              <a:ext cx="2047629" cy="1436088"/>
            </a:xfrm>
            <a:prstGeom prst="roundRect">
              <a:avLst>
                <a:gd name="adj" fmla="val 10000"/>
              </a:avLst>
            </a:prstGeom>
            <a:grpFill/>
            <a:ln w="11429" cap="flat" cmpd="sng" algn="ctr">
              <a:solidFill>
                <a:sysClr val="window" lastClr="FFFFFF">
                  <a:hueOff val="0"/>
                  <a:satOff val="0"/>
                  <a:lumOff val="0"/>
                  <a:alphaOff val="0"/>
                </a:sysClr>
              </a:solidFill>
              <a:prstDash val="sysDash"/>
            </a:ln>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37" name="Rectangle: Rounded Corners 14">
              <a:extLst>
                <a:ext uri="{FF2B5EF4-FFF2-40B4-BE49-F238E27FC236}">
                  <a16:creationId xmlns:a16="http://schemas.microsoft.com/office/drawing/2014/main" id="{49195EC0-FB7E-9903-54B2-B6A27AB974C2}"/>
                </a:ext>
              </a:extLst>
            </p:cNvPr>
            <p:cNvSpPr txBox="1"/>
            <p:nvPr/>
          </p:nvSpPr>
          <p:spPr>
            <a:xfrm>
              <a:off x="246787" y="3003377"/>
              <a:ext cx="1963505" cy="1351964"/>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itchFamily="34" charset="0"/>
                  <a:ea typeface="+mn-ea"/>
                  <a:cs typeface="Arial" pitchFamily="34" charset="0"/>
                </a:rPr>
                <a:t>Workforce-Job Readiness Workshops </a:t>
              </a:r>
            </a:p>
            <a:p>
              <a:pPr marL="0" lvl="0" indent="0" algn="ctr" defTabSz="533400">
                <a:lnSpc>
                  <a:spcPct val="90000"/>
                </a:lnSpc>
                <a:spcBef>
                  <a:spcPct val="0"/>
                </a:spcBef>
                <a:spcAft>
                  <a:spcPct val="35000"/>
                </a:spcAft>
                <a:buNone/>
              </a:pPr>
              <a:r>
                <a:rPr lang="en-US" sz="1200" kern="1200">
                  <a:solidFill>
                    <a:sysClr val="window" lastClr="FFFFFF"/>
                  </a:solidFill>
                  <a:latin typeface="Arial" pitchFamily="34" charset="0"/>
                  <a:ea typeface="+mn-ea"/>
                  <a:cs typeface="Arial" pitchFamily="34" charset="0"/>
                </a:rPr>
                <a:t>Professional Resume Writing Assistance                   </a:t>
              </a:r>
            </a:p>
            <a:p>
              <a:pPr marL="0" lvl="0" indent="0" algn="ctr" defTabSz="533400">
                <a:lnSpc>
                  <a:spcPct val="90000"/>
                </a:lnSpc>
                <a:spcBef>
                  <a:spcPct val="0"/>
                </a:spcBef>
                <a:spcAft>
                  <a:spcPct val="35000"/>
                </a:spcAft>
                <a:buNone/>
              </a:pPr>
              <a:r>
                <a:rPr lang="en-US" sz="1200" kern="1200">
                  <a:solidFill>
                    <a:sysClr val="window" lastClr="FFFFFF"/>
                  </a:solidFill>
                  <a:latin typeface="Arial" pitchFamily="34" charset="0"/>
                  <a:ea typeface="+mn-ea"/>
                  <a:cs typeface="Arial" pitchFamily="34" charset="0"/>
                </a:rPr>
                <a:t>Social Media Workshops</a:t>
              </a:r>
            </a:p>
          </p:txBody>
        </p:sp>
      </p:grpSp>
      <p:grpSp>
        <p:nvGrpSpPr>
          <p:cNvPr id="18" name="Group 17">
            <a:extLst>
              <a:ext uri="{FF2B5EF4-FFF2-40B4-BE49-F238E27FC236}">
                <a16:creationId xmlns:a16="http://schemas.microsoft.com/office/drawing/2014/main" id="{B560A5D5-B608-0D70-FAB7-DA41F871CDAA}"/>
              </a:ext>
            </a:extLst>
          </p:cNvPr>
          <p:cNvGrpSpPr/>
          <p:nvPr/>
        </p:nvGrpSpPr>
        <p:grpSpPr>
          <a:xfrm>
            <a:off x="6214890" y="1548508"/>
            <a:ext cx="1824589" cy="4529080"/>
            <a:chOff x="4783398" y="0"/>
            <a:chExt cx="1824589" cy="4529080"/>
          </a:xfrm>
          <a:effectLst/>
        </p:grpSpPr>
        <p:sp>
          <p:nvSpPr>
            <p:cNvPr id="34" name="Rectangle: Rounded Corners 33">
              <a:extLst>
                <a:ext uri="{FF2B5EF4-FFF2-40B4-BE49-F238E27FC236}">
                  <a16:creationId xmlns:a16="http://schemas.microsoft.com/office/drawing/2014/main" id="{5B28DB01-229C-0C3B-3A6C-720B4B9BE18A}"/>
                </a:ext>
              </a:extLst>
            </p:cNvPr>
            <p:cNvSpPr/>
            <p:nvPr/>
          </p:nvSpPr>
          <p:spPr>
            <a:xfrm>
              <a:off x="4783398" y="0"/>
              <a:ext cx="1824589" cy="4529080"/>
            </a:xfrm>
            <a:prstGeom prst="roundRect">
              <a:avLst>
                <a:gd name="adj" fmla="val 10000"/>
              </a:avLst>
            </a:prstGeom>
            <a:solidFill>
              <a:srgbClr val="004C77">
                <a:tint val="40000"/>
                <a:hueOff val="0"/>
                <a:satOff val="0"/>
                <a:lumOff val="0"/>
                <a:alphaOff val="0"/>
              </a:srgbClr>
            </a:solidFill>
            <a:ln>
              <a:noFill/>
            </a:ln>
            <a:effectLst/>
          </p:spPr>
          <p:style>
            <a:lnRef idx="0">
              <a:scrgbClr r="0" g="0" b="0"/>
            </a:lnRef>
            <a:fillRef idx="1">
              <a:scrgbClr r="0" g="0" b="0"/>
            </a:fillRef>
            <a:effectRef idx="0">
              <a:scrgbClr r="0" g="0" b="0"/>
            </a:effectRef>
            <a:fontRef idx="minor">
              <a:schemeClr val="dk1">
                <a:hueOff val="0"/>
                <a:satOff val="0"/>
                <a:lumOff val="0"/>
                <a:alphaOff val="0"/>
              </a:schemeClr>
            </a:fontRef>
          </p:style>
          <p:txBody>
            <a:bodyPr/>
            <a:lstStyle/>
            <a:p>
              <a:endParaRPr lang="en-US"/>
            </a:p>
          </p:txBody>
        </p:sp>
        <p:sp>
          <p:nvSpPr>
            <p:cNvPr id="35" name="Rectangle: Rounded Corners 16">
              <a:extLst>
                <a:ext uri="{FF2B5EF4-FFF2-40B4-BE49-F238E27FC236}">
                  <a16:creationId xmlns:a16="http://schemas.microsoft.com/office/drawing/2014/main" id="{D3E16493-07F2-58A5-7322-FD1516D72686}"/>
                </a:ext>
              </a:extLst>
            </p:cNvPr>
            <p:cNvSpPr txBox="1"/>
            <p:nvPr/>
          </p:nvSpPr>
          <p:spPr>
            <a:xfrm>
              <a:off x="4783398" y="0"/>
              <a:ext cx="1824589" cy="13587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solidFill>
                    <a:sysClr val="windowText" lastClr="000000">
                      <a:hueOff val="0"/>
                      <a:satOff val="0"/>
                      <a:lumOff val="0"/>
                      <a:alphaOff val="0"/>
                    </a:sysClr>
                  </a:solidFill>
                  <a:latin typeface="Arial" pitchFamily="34" charset="0"/>
                  <a:ea typeface="+mn-ea"/>
                  <a:cs typeface="Arial" pitchFamily="34" charset="0"/>
                </a:rPr>
                <a:t>Occupational  Training Opportunities</a:t>
              </a:r>
            </a:p>
          </p:txBody>
        </p:sp>
      </p:grpSp>
      <p:grpSp>
        <p:nvGrpSpPr>
          <p:cNvPr id="19" name="Group 18">
            <a:extLst>
              <a:ext uri="{FF2B5EF4-FFF2-40B4-BE49-F238E27FC236}">
                <a16:creationId xmlns:a16="http://schemas.microsoft.com/office/drawing/2014/main" id="{4F5EF672-6F65-DFF8-A049-B6944BCC7E38}"/>
              </a:ext>
            </a:extLst>
          </p:cNvPr>
          <p:cNvGrpSpPr/>
          <p:nvPr/>
        </p:nvGrpSpPr>
        <p:grpSpPr>
          <a:xfrm>
            <a:off x="6333531" y="2933673"/>
            <a:ext cx="1625215" cy="834167"/>
            <a:chOff x="4902039" y="1431935"/>
            <a:chExt cx="1625215" cy="834167"/>
          </a:xfrm>
          <a:solidFill>
            <a:schemeClr val="tx1"/>
          </a:solidFill>
        </p:grpSpPr>
        <p:sp>
          <p:nvSpPr>
            <p:cNvPr id="32" name="Rectangle: Rounded Corners 31">
              <a:extLst>
                <a:ext uri="{FF2B5EF4-FFF2-40B4-BE49-F238E27FC236}">
                  <a16:creationId xmlns:a16="http://schemas.microsoft.com/office/drawing/2014/main" id="{E11F38E7-F0C6-EF56-E94E-72157EE6CE78}"/>
                </a:ext>
              </a:extLst>
            </p:cNvPr>
            <p:cNvSpPr/>
            <p:nvPr/>
          </p:nvSpPr>
          <p:spPr>
            <a:xfrm>
              <a:off x="4902039" y="1431935"/>
              <a:ext cx="1625215" cy="834167"/>
            </a:xfrm>
            <a:prstGeom prst="roundRect">
              <a:avLst>
                <a:gd name="adj" fmla="val 10000"/>
              </a:avLst>
            </a:prstGeom>
            <a:grpFill/>
            <a:ln w="11429" cap="flat" cmpd="sng" algn="ctr">
              <a:solidFill>
                <a:sysClr val="window" lastClr="FFFFFF">
                  <a:hueOff val="0"/>
                  <a:satOff val="0"/>
                  <a:lumOff val="0"/>
                  <a:alphaOff val="0"/>
                </a:sysClr>
              </a:solidFill>
              <a:prstDash val="sysDash"/>
            </a:ln>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33" name="Rectangle: Rounded Corners 18">
              <a:extLst>
                <a:ext uri="{FF2B5EF4-FFF2-40B4-BE49-F238E27FC236}">
                  <a16:creationId xmlns:a16="http://schemas.microsoft.com/office/drawing/2014/main" id="{567F1111-46B4-1668-F1C0-3D59E34D3093}"/>
                </a:ext>
              </a:extLst>
            </p:cNvPr>
            <p:cNvSpPr txBox="1"/>
            <p:nvPr/>
          </p:nvSpPr>
          <p:spPr>
            <a:xfrm>
              <a:off x="4926471" y="1456367"/>
              <a:ext cx="1576351" cy="785303"/>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itchFamily="34" charset="0"/>
                  <a:ea typeface="+mn-ea"/>
                  <a:cs typeface="Arial" pitchFamily="34" charset="0"/>
                </a:rPr>
                <a:t>Train in Demand Sector driven occupations</a:t>
              </a:r>
            </a:p>
          </p:txBody>
        </p:sp>
      </p:grpSp>
      <p:grpSp>
        <p:nvGrpSpPr>
          <p:cNvPr id="20" name="Group 19">
            <a:extLst>
              <a:ext uri="{FF2B5EF4-FFF2-40B4-BE49-F238E27FC236}">
                <a16:creationId xmlns:a16="http://schemas.microsoft.com/office/drawing/2014/main" id="{6982DCF9-2B32-9A1B-0385-549796EBA03E}"/>
              </a:ext>
            </a:extLst>
          </p:cNvPr>
          <p:cNvGrpSpPr/>
          <p:nvPr/>
        </p:nvGrpSpPr>
        <p:grpSpPr>
          <a:xfrm>
            <a:off x="6341277" y="3961416"/>
            <a:ext cx="1571815" cy="1984495"/>
            <a:chOff x="4909785" y="2317542"/>
            <a:chExt cx="1571815" cy="1984495"/>
          </a:xfrm>
          <a:solidFill>
            <a:schemeClr val="accent1"/>
          </a:solidFill>
        </p:grpSpPr>
        <p:sp>
          <p:nvSpPr>
            <p:cNvPr id="30" name="Rectangle: Rounded Corners 29">
              <a:extLst>
                <a:ext uri="{FF2B5EF4-FFF2-40B4-BE49-F238E27FC236}">
                  <a16:creationId xmlns:a16="http://schemas.microsoft.com/office/drawing/2014/main" id="{4CFE3BF8-2FFD-DF34-4D34-FFEFCD9F8784}"/>
                </a:ext>
              </a:extLst>
            </p:cNvPr>
            <p:cNvSpPr/>
            <p:nvPr/>
          </p:nvSpPr>
          <p:spPr>
            <a:xfrm>
              <a:off x="4909785" y="2317542"/>
              <a:ext cx="1571815" cy="1984495"/>
            </a:xfrm>
            <a:prstGeom prst="roundRect">
              <a:avLst>
                <a:gd name="adj" fmla="val 10000"/>
              </a:avLst>
            </a:prstGeom>
            <a:grpFill/>
            <a:ln w="11429" cap="flat" cmpd="sng" algn="ctr">
              <a:solidFill>
                <a:sysClr val="window" lastClr="FFFFFF">
                  <a:hueOff val="0"/>
                  <a:satOff val="0"/>
                  <a:lumOff val="0"/>
                  <a:alphaOff val="0"/>
                </a:sysClr>
              </a:solidFill>
              <a:prstDash val="sysDash"/>
            </a:ln>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31" name="Rectangle: Rounded Corners 20">
              <a:extLst>
                <a:ext uri="{FF2B5EF4-FFF2-40B4-BE49-F238E27FC236}">
                  <a16:creationId xmlns:a16="http://schemas.microsoft.com/office/drawing/2014/main" id="{27CD9FB4-8502-C1B5-B871-AD93D4C18711}"/>
                </a:ext>
              </a:extLst>
            </p:cNvPr>
            <p:cNvSpPr txBox="1"/>
            <p:nvPr/>
          </p:nvSpPr>
          <p:spPr>
            <a:xfrm>
              <a:off x="4955822" y="2363579"/>
              <a:ext cx="1479741" cy="189242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Arial" pitchFamily="34" charset="0"/>
                  <a:ea typeface="+mn-ea"/>
                  <a:cs typeface="Arial" pitchFamily="34" charset="0"/>
                </a:rPr>
                <a:t>*Healthcare                          *IT                       *Manufacturing</a:t>
              </a:r>
            </a:p>
            <a:p>
              <a:pPr marL="0" lvl="0" indent="0" algn="ctr" defTabSz="533400">
                <a:lnSpc>
                  <a:spcPct val="90000"/>
                </a:lnSpc>
                <a:spcBef>
                  <a:spcPct val="0"/>
                </a:spcBef>
                <a:spcAft>
                  <a:spcPct val="35000"/>
                </a:spcAft>
                <a:buNone/>
              </a:pPr>
              <a:r>
                <a:rPr lang="en-US" sz="1200" kern="1200">
                  <a:solidFill>
                    <a:sysClr val="window" lastClr="FFFFFF"/>
                  </a:solidFill>
                  <a:latin typeface="Arial" pitchFamily="34" charset="0"/>
                  <a:ea typeface="+mn-ea"/>
                  <a:cs typeface="Arial" pitchFamily="34" charset="0"/>
                </a:rPr>
                <a:t>*Transportation &amp;    Logistics </a:t>
              </a:r>
            </a:p>
            <a:p>
              <a:pPr marL="0" lvl="0" indent="0" algn="ctr" defTabSz="533400">
                <a:lnSpc>
                  <a:spcPct val="90000"/>
                </a:lnSpc>
                <a:spcBef>
                  <a:spcPct val="0"/>
                </a:spcBef>
                <a:spcAft>
                  <a:spcPct val="35000"/>
                </a:spcAft>
                <a:buNone/>
              </a:pPr>
              <a:r>
                <a:rPr lang="en-US" sz="1200" kern="1200">
                  <a:solidFill>
                    <a:sysClr val="window" lastClr="FFFFFF"/>
                  </a:solidFill>
                  <a:latin typeface="Arial" pitchFamily="34" charset="0"/>
                  <a:ea typeface="+mn-ea"/>
                  <a:cs typeface="Arial" pitchFamily="34" charset="0"/>
                </a:rPr>
                <a:t> *Hospitality, Retail                        </a:t>
              </a:r>
            </a:p>
            <a:p>
              <a:pPr marL="0" lvl="0" indent="0" algn="ctr" defTabSz="533400">
                <a:lnSpc>
                  <a:spcPct val="90000"/>
                </a:lnSpc>
                <a:spcBef>
                  <a:spcPct val="0"/>
                </a:spcBef>
                <a:spcAft>
                  <a:spcPct val="35000"/>
                </a:spcAft>
                <a:buNone/>
              </a:pPr>
              <a:r>
                <a:rPr lang="en-US" sz="1200" kern="1200">
                  <a:solidFill>
                    <a:sysClr val="window" lastClr="FFFFFF"/>
                  </a:solidFill>
                  <a:latin typeface="Arial" pitchFamily="34" charset="0"/>
                  <a:ea typeface="+mn-ea"/>
                  <a:cs typeface="Arial" pitchFamily="34" charset="0"/>
                </a:rPr>
                <a:t>*Business &amp; Professional Services </a:t>
              </a:r>
            </a:p>
            <a:p>
              <a:pPr marL="0" lvl="0" indent="0" algn="ctr" defTabSz="533400">
                <a:lnSpc>
                  <a:spcPct val="90000"/>
                </a:lnSpc>
                <a:spcBef>
                  <a:spcPct val="0"/>
                </a:spcBef>
                <a:spcAft>
                  <a:spcPct val="35000"/>
                </a:spcAft>
                <a:buNone/>
              </a:pPr>
              <a:r>
                <a:rPr lang="en-US" sz="1200" kern="1200">
                  <a:solidFill>
                    <a:sysClr val="window" lastClr="FFFFFF"/>
                  </a:solidFill>
                  <a:latin typeface="Arial" pitchFamily="34" charset="0"/>
                  <a:ea typeface="+mn-ea"/>
                  <a:cs typeface="Arial" pitchFamily="34" charset="0"/>
                </a:rPr>
                <a:t> *Construction </a:t>
              </a:r>
            </a:p>
          </p:txBody>
        </p:sp>
      </p:grpSp>
      <p:grpSp>
        <p:nvGrpSpPr>
          <p:cNvPr id="21" name="Group 20">
            <a:extLst>
              <a:ext uri="{FF2B5EF4-FFF2-40B4-BE49-F238E27FC236}">
                <a16:creationId xmlns:a16="http://schemas.microsoft.com/office/drawing/2014/main" id="{25EEB9E1-AAF6-39C0-DB0A-EF68BF0EDA4F}"/>
              </a:ext>
            </a:extLst>
          </p:cNvPr>
          <p:cNvGrpSpPr/>
          <p:nvPr/>
        </p:nvGrpSpPr>
        <p:grpSpPr>
          <a:xfrm>
            <a:off x="8197017" y="1548508"/>
            <a:ext cx="1959833" cy="4529080"/>
            <a:chOff x="6765525" y="0"/>
            <a:chExt cx="1959833" cy="4529080"/>
          </a:xfrm>
          <a:effectLst/>
        </p:grpSpPr>
        <p:sp>
          <p:nvSpPr>
            <p:cNvPr id="28" name="Rectangle: Rounded Corners 27">
              <a:extLst>
                <a:ext uri="{FF2B5EF4-FFF2-40B4-BE49-F238E27FC236}">
                  <a16:creationId xmlns:a16="http://schemas.microsoft.com/office/drawing/2014/main" id="{64A1DE5B-B67A-472A-98E5-79AA4D5E9A87}"/>
                </a:ext>
              </a:extLst>
            </p:cNvPr>
            <p:cNvSpPr/>
            <p:nvPr/>
          </p:nvSpPr>
          <p:spPr>
            <a:xfrm>
              <a:off x="6765525" y="0"/>
              <a:ext cx="1959833" cy="4529080"/>
            </a:xfrm>
            <a:prstGeom prst="roundRect">
              <a:avLst>
                <a:gd name="adj" fmla="val 10000"/>
              </a:avLst>
            </a:prstGeom>
            <a:solidFill>
              <a:srgbClr val="004C77">
                <a:tint val="40000"/>
                <a:hueOff val="0"/>
                <a:satOff val="0"/>
                <a:lumOff val="0"/>
                <a:alphaOff val="0"/>
              </a:srgbClr>
            </a:solidFill>
            <a:ln>
              <a:noFill/>
            </a:ln>
            <a:effectLst/>
          </p:spPr>
          <p:style>
            <a:lnRef idx="0">
              <a:scrgbClr r="0" g="0" b="0"/>
            </a:lnRef>
            <a:fillRef idx="1">
              <a:scrgbClr r="0" g="0" b="0"/>
            </a:fillRef>
            <a:effectRef idx="0">
              <a:scrgbClr r="0" g="0" b="0"/>
            </a:effectRef>
            <a:fontRef idx="minor">
              <a:schemeClr val="dk1">
                <a:hueOff val="0"/>
                <a:satOff val="0"/>
                <a:lumOff val="0"/>
                <a:alphaOff val="0"/>
              </a:schemeClr>
            </a:fontRef>
          </p:style>
          <p:txBody>
            <a:bodyPr/>
            <a:lstStyle/>
            <a:p>
              <a:endParaRPr lang="en-US"/>
            </a:p>
          </p:txBody>
        </p:sp>
        <p:sp>
          <p:nvSpPr>
            <p:cNvPr id="29" name="Rectangle: Rounded Corners 22">
              <a:extLst>
                <a:ext uri="{FF2B5EF4-FFF2-40B4-BE49-F238E27FC236}">
                  <a16:creationId xmlns:a16="http://schemas.microsoft.com/office/drawing/2014/main" id="{A2F24A4C-ED67-AE99-033E-5129A6B8D8D2}"/>
                </a:ext>
              </a:extLst>
            </p:cNvPr>
            <p:cNvSpPr txBox="1"/>
            <p:nvPr/>
          </p:nvSpPr>
          <p:spPr>
            <a:xfrm>
              <a:off x="6765525" y="0"/>
              <a:ext cx="1959833" cy="1358724"/>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a:solidFill>
                    <a:schemeClr val="accent5">
                      <a:lumMod val="10000"/>
                    </a:schemeClr>
                  </a:solidFill>
                  <a:latin typeface="Arial" panose="020B0604020202020204" pitchFamily="34" charset="0"/>
                  <a:cs typeface="Arial" panose="020B0604020202020204" pitchFamily="34" charset="0"/>
                </a:rPr>
                <a:t>Employment &amp; Career Success</a:t>
              </a:r>
            </a:p>
          </p:txBody>
        </p:sp>
      </p:grpSp>
      <p:grpSp>
        <p:nvGrpSpPr>
          <p:cNvPr id="22" name="Group 21">
            <a:extLst>
              <a:ext uri="{FF2B5EF4-FFF2-40B4-BE49-F238E27FC236}">
                <a16:creationId xmlns:a16="http://schemas.microsoft.com/office/drawing/2014/main" id="{07C87EC8-FB2D-7539-6214-DCD11EA22FAE}"/>
              </a:ext>
            </a:extLst>
          </p:cNvPr>
          <p:cNvGrpSpPr/>
          <p:nvPr/>
        </p:nvGrpSpPr>
        <p:grpSpPr>
          <a:xfrm>
            <a:off x="8250938" y="2932889"/>
            <a:ext cx="1864811" cy="1343760"/>
            <a:chOff x="6819446" y="1444201"/>
            <a:chExt cx="1864811" cy="1343760"/>
          </a:xfrm>
          <a:solidFill>
            <a:schemeClr val="accent3"/>
          </a:solidFill>
        </p:grpSpPr>
        <p:sp>
          <p:nvSpPr>
            <p:cNvPr id="26" name="Rectangle: Rounded Corners 25">
              <a:extLst>
                <a:ext uri="{FF2B5EF4-FFF2-40B4-BE49-F238E27FC236}">
                  <a16:creationId xmlns:a16="http://schemas.microsoft.com/office/drawing/2014/main" id="{304000DE-946D-3B89-311D-ED651CD51991}"/>
                </a:ext>
              </a:extLst>
            </p:cNvPr>
            <p:cNvSpPr/>
            <p:nvPr/>
          </p:nvSpPr>
          <p:spPr>
            <a:xfrm>
              <a:off x="6819446" y="1444201"/>
              <a:ext cx="1864811" cy="1343760"/>
            </a:xfrm>
            <a:prstGeom prst="roundRect">
              <a:avLst>
                <a:gd name="adj" fmla="val 10000"/>
              </a:avLst>
            </a:prstGeom>
            <a:grpFill/>
            <a:ln w="11429" cap="flat" cmpd="sng" algn="ctr">
              <a:solidFill>
                <a:sysClr val="window" lastClr="FFFFFF">
                  <a:hueOff val="0"/>
                  <a:satOff val="0"/>
                  <a:lumOff val="0"/>
                  <a:alphaOff val="0"/>
                </a:sysClr>
              </a:solidFill>
              <a:prstDash val="sysDash"/>
            </a:ln>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27" name="Rectangle: Rounded Corners 24">
              <a:extLst>
                <a:ext uri="{FF2B5EF4-FFF2-40B4-BE49-F238E27FC236}">
                  <a16:creationId xmlns:a16="http://schemas.microsoft.com/office/drawing/2014/main" id="{3929CC3F-21D1-D0DE-96BE-066AB2DC5867}"/>
                </a:ext>
              </a:extLst>
            </p:cNvPr>
            <p:cNvSpPr txBox="1"/>
            <p:nvPr/>
          </p:nvSpPr>
          <p:spPr>
            <a:xfrm>
              <a:off x="6858803" y="1483558"/>
              <a:ext cx="1786097" cy="126504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solidFill>
                    <a:schemeClr val="bg1"/>
                  </a:solidFill>
                  <a:latin typeface="Arial" pitchFamily="34" charset="0"/>
                  <a:ea typeface="+mn-ea"/>
                  <a:cs typeface="Arial" pitchFamily="34" charset="0"/>
                </a:rPr>
                <a:t>Business Service Teams that make connections  to Employers and JOBS </a:t>
              </a:r>
            </a:p>
          </p:txBody>
        </p:sp>
      </p:grpSp>
      <p:grpSp>
        <p:nvGrpSpPr>
          <p:cNvPr id="23" name="Group 22">
            <a:extLst>
              <a:ext uri="{FF2B5EF4-FFF2-40B4-BE49-F238E27FC236}">
                <a16:creationId xmlns:a16="http://schemas.microsoft.com/office/drawing/2014/main" id="{1402D784-96BC-7ACE-3DC8-3C23DEE7205A}"/>
              </a:ext>
            </a:extLst>
          </p:cNvPr>
          <p:cNvGrpSpPr/>
          <p:nvPr/>
        </p:nvGrpSpPr>
        <p:grpSpPr>
          <a:xfrm>
            <a:off x="8284746" y="4450955"/>
            <a:ext cx="1680313" cy="1463761"/>
            <a:chOff x="6853254" y="2902447"/>
            <a:chExt cx="1680313" cy="1463761"/>
          </a:xfrm>
          <a:solidFill>
            <a:schemeClr val="accent3"/>
          </a:solidFill>
        </p:grpSpPr>
        <p:sp>
          <p:nvSpPr>
            <p:cNvPr id="24" name="Rectangle: Rounded Corners 23">
              <a:extLst>
                <a:ext uri="{FF2B5EF4-FFF2-40B4-BE49-F238E27FC236}">
                  <a16:creationId xmlns:a16="http://schemas.microsoft.com/office/drawing/2014/main" id="{8E2FB8BA-6C90-AF3D-70E8-ED6DDA07FF11}"/>
                </a:ext>
              </a:extLst>
            </p:cNvPr>
            <p:cNvSpPr/>
            <p:nvPr/>
          </p:nvSpPr>
          <p:spPr>
            <a:xfrm>
              <a:off x="6853254" y="2902447"/>
              <a:ext cx="1680313" cy="1463761"/>
            </a:xfrm>
            <a:prstGeom prst="roundRect">
              <a:avLst>
                <a:gd name="adj" fmla="val 10000"/>
              </a:avLst>
            </a:prstGeom>
            <a:grpFill/>
            <a:ln w="11429" cap="flat" cmpd="sng" algn="ctr">
              <a:solidFill>
                <a:sysClr val="window" lastClr="FFFFFF">
                  <a:hueOff val="0"/>
                  <a:satOff val="0"/>
                  <a:lumOff val="0"/>
                  <a:alphaOff val="0"/>
                </a:sysClr>
              </a:solidFill>
              <a:prstDash val="sysDash"/>
            </a:ln>
            <a:effectLst/>
          </p:spPr>
          <p:style>
            <a:lnRef idx="2">
              <a:scrgbClr r="0" g="0" b="0"/>
            </a:lnRef>
            <a:fillRef idx="1">
              <a:scrgbClr r="0" g="0" b="0"/>
            </a:fillRef>
            <a:effectRef idx="0">
              <a:scrgbClr r="0" g="0" b="0"/>
            </a:effectRef>
            <a:fontRef idx="minor">
              <a:schemeClr val="lt1"/>
            </a:fontRef>
          </p:style>
          <p:txBody>
            <a:bodyPr/>
            <a:lstStyle/>
            <a:p>
              <a:endParaRPr lang="en-US"/>
            </a:p>
          </p:txBody>
        </p:sp>
        <p:sp>
          <p:nvSpPr>
            <p:cNvPr id="25" name="Rectangle: Rounded Corners 26">
              <a:extLst>
                <a:ext uri="{FF2B5EF4-FFF2-40B4-BE49-F238E27FC236}">
                  <a16:creationId xmlns:a16="http://schemas.microsoft.com/office/drawing/2014/main" id="{06179F69-FAEF-B491-36B6-AA757DCC3167}"/>
                </a:ext>
              </a:extLst>
            </p:cNvPr>
            <p:cNvSpPr txBox="1"/>
            <p:nvPr/>
          </p:nvSpPr>
          <p:spPr>
            <a:xfrm>
              <a:off x="6896126" y="2945319"/>
              <a:ext cx="1594569" cy="1378017"/>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US" sz="1200" kern="1200">
                  <a:solidFill>
                    <a:sysClr val="window" lastClr="FFFFFF"/>
                  </a:solidFill>
                  <a:latin typeface="+mn-lt"/>
                  <a:ea typeface="+mn-ea"/>
                  <a:cs typeface="+mn-cs"/>
                </a:rPr>
                <a:t>Mock Interview Preparation               </a:t>
              </a:r>
            </a:p>
            <a:p>
              <a:pPr marL="0" lvl="0" indent="0" algn="ctr" defTabSz="533400">
                <a:lnSpc>
                  <a:spcPct val="90000"/>
                </a:lnSpc>
                <a:spcBef>
                  <a:spcPct val="0"/>
                </a:spcBef>
                <a:spcAft>
                  <a:spcPct val="35000"/>
                </a:spcAft>
                <a:buNone/>
              </a:pPr>
              <a:r>
                <a:rPr lang="en-US" sz="1200" kern="1200">
                  <a:solidFill>
                    <a:sysClr val="window" lastClr="FFFFFF"/>
                  </a:solidFill>
                  <a:latin typeface="+mn-lt"/>
                  <a:ea typeface="+mn-ea"/>
                  <a:cs typeface="+mn-cs"/>
                </a:rPr>
                <a:t>Hire First On-The-Job Training Incentive programs </a:t>
              </a:r>
            </a:p>
          </p:txBody>
        </p:sp>
      </p:grpSp>
    </p:spTree>
    <p:extLst>
      <p:ext uri="{BB962C8B-B14F-4D97-AF65-F5344CB8AC3E}">
        <p14:creationId xmlns:p14="http://schemas.microsoft.com/office/powerpoint/2010/main" val="453390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5383268-DE62-4CE4-BBE0-9DE1D31E9BEA}"/>
              </a:ext>
            </a:extLst>
          </p:cNvPr>
          <p:cNvPicPr>
            <a:picLocks noChangeAspect="1"/>
          </p:cNvPicPr>
          <p:nvPr/>
        </p:nvPicPr>
        <p:blipFill>
          <a:blip r:embed="rId3">
            <a:alphaModFix amt="50000"/>
          </a:blip>
          <a:srcRect t="3389" r="66925" b="19264"/>
          <a:stretch>
            <a:fillRect/>
          </a:stretch>
        </p:blipFill>
        <p:spPr>
          <a:xfrm>
            <a:off x="0" y="0"/>
            <a:ext cx="12192000" cy="6330993"/>
          </a:xfrm>
          <a:prstGeom prst="rect">
            <a:avLst/>
          </a:prstGeom>
        </p:spPr>
      </p:pic>
      <p:sp>
        <p:nvSpPr>
          <p:cNvPr id="2" name="Footer Placeholder 1">
            <a:extLst>
              <a:ext uri="{FF2B5EF4-FFF2-40B4-BE49-F238E27FC236}">
                <a16:creationId xmlns:a16="http://schemas.microsoft.com/office/drawing/2014/main" id="{5B3E208C-45FF-401A-CEE9-EDDC12CC90F8}"/>
              </a:ext>
            </a:extLst>
          </p:cNvPr>
          <p:cNvSpPr>
            <a:spLocks noGrp="1"/>
          </p:cNvSpPr>
          <p:nvPr>
            <p:ph type="ftr" sz="quarter" idx="11"/>
          </p:nvPr>
        </p:nvSpPr>
        <p:spPr>
          <a:xfrm>
            <a:off x="1342789" y="6426292"/>
            <a:ext cx="4114800" cy="365125"/>
          </a:xfrm>
        </p:spPr>
        <p:txBody>
          <a:bodyPr anchor="ctr">
            <a:normAutofit/>
          </a:bodyPr>
          <a:lstStyle/>
          <a:p>
            <a:pPr>
              <a:spcAft>
                <a:spcPts val="600"/>
              </a:spcAft>
            </a:pPr>
            <a:r>
              <a:rPr lang="en-US"/>
              <a:t>CHICAGO COOK WORKFORCE PARTNERSHIP</a:t>
            </a:r>
          </a:p>
        </p:txBody>
      </p:sp>
      <p:sp>
        <p:nvSpPr>
          <p:cNvPr id="3" name="Slide Number Placeholder 2">
            <a:extLst>
              <a:ext uri="{FF2B5EF4-FFF2-40B4-BE49-F238E27FC236}">
                <a16:creationId xmlns:a16="http://schemas.microsoft.com/office/drawing/2014/main" id="{F7B0DEC5-A3F0-1D66-CED5-2ED73AA3984C}"/>
              </a:ext>
            </a:extLst>
          </p:cNvPr>
          <p:cNvSpPr>
            <a:spLocks noGrp="1"/>
          </p:cNvSpPr>
          <p:nvPr>
            <p:ph type="sldNum" sz="quarter" idx="12"/>
          </p:nvPr>
        </p:nvSpPr>
        <p:spPr>
          <a:xfrm>
            <a:off x="647700" y="6426292"/>
            <a:ext cx="678180" cy="365125"/>
          </a:xfrm>
        </p:spPr>
        <p:txBody>
          <a:bodyPr anchor="ctr">
            <a:normAutofit/>
          </a:bodyPr>
          <a:lstStyle/>
          <a:p>
            <a:pPr>
              <a:spcAft>
                <a:spcPts val="600"/>
              </a:spcAft>
            </a:pPr>
            <a:fld id="{62FC844F-1C5E-9744-861D-1084858A0FD4}" type="slidenum">
              <a:rPr lang="en-US" smtClean="0"/>
              <a:pPr>
                <a:spcAft>
                  <a:spcPts val="600"/>
                </a:spcAft>
              </a:pPr>
              <a:t>11</a:t>
            </a:fld>
            <a:endParaRPr lang="en-US"/>
          </a:p>
        </p:txBody>
      </p:sp>
      <p:sp>
        <p:nvSpPr>
          <p:cNvPr id="5" name="Text Placeholder 4">
            <a:extLst>
              <a:ext uri="{FF2B5EF4-FFF2-40B4-BE49-F238E27FC236}">
                <a16:creationId xmlns:a16="http://schemas.microsoft.com/office/drawing/2014/main" id="{E3B43E4B-0801-1CF8-8F3A-2FAAFE446F0A}"/>
              </a:ext>
            </a:extLst>
          </p:cNvPr>
          <p:cNvSpPr>
            <a:spLocks noGrp="1"/>
          </p:cNvSpPr>
          <p:nvPr>
            <p:ph type="body" sz="quarter" idx="14"/>
          </p:nvPr>
        </p:nvSpPr>
        <p:spPr>
          <a:xfrm rot="5400000">
            <a:off x="1716622" y="2760141"/>
            <a:ext cx="782494" cy="4215739"/>
          </a:xfrm>
        </p:spPr>
        <p:txBody>
          <a:bodyPr wrap="square">
            <a:noAutofit/>
          </a:bodyPr>
          <a:lstStyle/>
          <a:p>
            <a:pPr algn="ctr">
              <a:lnSpc>
                <a:spcPct val="100000"/>
              </a:lnSpc>
            </a:pPr>
            <a:r>
              <a:rPr lang="en-US" sz="2800" b="1"/>
              <a:t>Illinoisworknet.com</a:t>
            </a:r>
          </a:p>
        </p:txBody>
      </p:sp>
    </p:spTree>
    <p:extLst>
      <p:ext uri="{BB962C8B-B14F-4D97-AF65-F5344CB8AC3E}">
        <p14:creationId xmlns:p14="http://schemas.microsoft.com/office/powerpoint/2010/main" val="651908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79C4E-9E48-53F7-65FE-F4F1ED7181CD}"/>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CEC3A970-2F99-204B-30F2-C54CDD861FA8}"/>
              </a:ext>
            </a:extLst>
          </p:cNvPr>
          <p:cNvPicPr>
            <a:picLocks noChangeAspect="1"/>
          </p:cNvPicPr>
          <p:nvPr/>
        </p:nvPicPr>
        <p:blipFill>
          <a:blip r:embed="rId3"/>
          <a:srcRect l="33525" t="10144" r="34450" b="8519"/>
          <a:stretch>
            <a:fillRect/>
          </a:stretch>
        </p:blipFill>
        <p:spPr>
          <a:xfrm>
            <a:off x="6096000" y="3552952"/>
            <a:ext cx="4864230" cy="2743200"/>
          </a:xfrm>
          <a:prstGeom prst="rect">
            <a:avLst/>
          </a:prstGeom>
        </p:spPr>
      </p:pic>
      <p:sp>
        <p:nvSpPr>
          <p:cNvPr id="2" name="Title 1">
            <a:extLst>
              <a:ext uri="{FF2B5EF4-FFF2-40B4-BE49-F238E27FC236}">
                <a16:creationId xmlns:a16="http://schemas.microsoft.com/office/drawing/2014/main" id="{F3E04F7F-2498-A6B0-528B-3DB90454539F}"/>
              </a:ext>
            </a:extLst>
          </p:cNvPr>
          <p:cNvSpPr>
            <a:spLocks noGrp="1"/>
          </p:cNvSpPr>
          <p:nvPr>
            <p:ph type="title"/>
          </p:nvPr>
        </p:nvSpPr>
        <p:spPr>
          <a:xfrm>
            <a:off x="647700" y="647700"/>
            <a:ext cx="10896600" cy="701731"/>
          </a:xfrm>
        </p:spPr>
        <p:txBody>
          <a:bodyPr/>
          <a:lstStyle/>
          <a:p>
            <a:r>
              <a:rPr lang="en-US"/>
              <a:t>Illinoisworknet.com</a:t>
            </a:r>
          </a:p>
        </p:txBody>
      </p:sp>
      <p:sp>
        <p:nvSpPr>
          <p:cNvPr id="3" name="Content Placeholder 2">
            <a:extLst>
              <a:ext uri="{FF2B5EF4-FFF2-40B4-BE49-F238E27FC236}">
                <a16:creationId xmlns:a16="http://schemas.microsoft.com/office/drawing/2014/main" id="{E28F6A98-6574-07B3-7AB5-D0BCDDB0BAEB}"/>
              </a:ext>
            </a:extLst>
          </p:cNvPr>
          <p:cNvSpPr>
            <a:spLocks noGrp="1"/>
          </p:cNvSpPr>
          <p:nvPr>
            <p:ph idx="1"/>
          </p:nvPr>
        </p:nvSpPr>
        <p:spPr>
          <a:xfrm>
            <a:off x="491490" y="1547090"/>
            <a:ext cx="10896600" cy="2201950"/>
          </a:xfrm>
        </p:spPr>
        <p:txBody>
          <a:bodyPr>
            <a:normAutofit/>
          </a:bodyPr>
          <a:lstStyle/>
          <a:p>
            <a:r>
              <a:rPr lang="en-US"/>
              <a:t>Illinoisworknet.com is an online, 24/7 informational workforce development website that helps individuals plan and move forward in their job search &amp; careers. It can also direct you to find the State of IL Health Insurance exchange or other support services.</a:t>
            </a:r>
          </a:p>
          <a:p>
            <a:r>
              <a:rPr lang="en-US"/>
              <a:t>Search for a Cook County American Job Center nearest you. You can filter/narrow your search by Zip Code, County, Keyword Search: Laid Off Worker Services.</a:t>
            </a:r>
          </a:p>
        </p:txBody>
      </p:sp>
      <p:sp>
        <p:nvSpPr>
          <p:cNvPr id="5" name="Footer Placeholder 4">
            <a:extLst>
              <a:ext uri="{FF2B5EF4-FFF2-40B4-BE49-F238E27FC236}">
                <a16:creationId xmlns:a16="http://schemas.microsoft.com/office/drawing/2014/main" id="{880D5282-7830-3627-CA87-2D81981490E8}"/>
              </a:ext>
            </a:extLst>
          </p:cNvPr>
          <p:cNvSpPr>
            <a:spLocks noGrp="1"/>
          </p:cNvSpPr>
          <p:nvPr>
            <p:ph type="ftr" sz="quarter" idx="11"/>
          </p:nvPr>
        </p:nvSpPr>
        <p:spPr>
          <a:xfrm>
            <a:off x="1342789" y="6426292"/>
            <a:ext cx="4114800" cy="365125"/>
          </a:xfrm>
        </p:spPr>
        <p:txBody>
          <a:bodyPr/>
          <a:lstStyle/>
          <a:p>
            <a:r>
              <a:rPr lang="en-US"/>
              <a:t>CHICAGO COOK WORKFORCE PARTNERSHIP</a:t>
            </a:r>
          </a:p>
        </p:txBody>
      </p:sp>
      <p:sp>
        <p:nvSpPr>
          <p:cNvPr id="6" name="Slide Number Placeholder 5">
            <a:extLst>
              <a:ext uri="{FF2B5EF4-FFF2-40B4-BE49-F238E27FC236}">
                <a16:creationId xmlns:a16="http://schemas.microsoft.com/office/drawing/2014/main" id="{9B9021A2-325E-B0F8-9984-E1D7E226DB46}"/>
              </a:ext>
            </a:extLst>
          </p:cNvPr>
          <p:cNvSpPr>
            <a:spLocks noGrp="1"/>
          </p:cNvSpPr>
          <p:nvPr>
            <p:ph type="sldNum" sz="quarter" idx="12"/>
          </p:nvPr>
        </p:nvSpPr>
        <p:spPr>
          <a:xfrm>
            <a:off x="647700" y="6426292"/>
            <a:ext cx="678180" cy="365125"/>
          </a:xfrm>
        </p:spPr>
        <p:txBody>
          <a:bodyPr/>
          <a:lstStyle/>
          <a:p>
            <a:fld id="{62FC844F-1C5E-9744-861D-1084858A0FD4}" type="slidenum">
              <a:rPr lang="en-US" smtClean="0"/>
              <a:pPr/>
              <a:t>12</a:t>
            </a:fld>
            <a:endParaRPr lang="en-US"/>
          </a:p>
        </p:txBody>
      </p:sp>
      <p:sp>
        <p:nvSpPr>
          <p:cNvPr id="4" name="Date Placeholder 3">
            <a:extLst>
              <a:ext uri="{FF2B5EF4-FFF2-40B4-BE49-F238E27FC236}">
                <a16:creationId xmlns:a16="http://schemas.microsoft.com/office/drawing/2014/main" id="{2CB8DBD3-EE99-9C1E-78E4-8032289AEE95}"/>
              </a:ext>
            </a:extLst>
          </p:cNvPr>
          <p:cNvSpPr>
            <a:spLocks noGrp="1"/>
          </p:cNvSpPr>
          <p:nvPr>
            <p:ph type="dt" sz="half" idx="4294967295"/>
          </p:nvPr>
        </p:nvSpPr>
        <p:spPr>
          <a:xfrm>
            <a:off x="9448800" y="6426200"/>
            <a:ext cx="2743200" cy="365125"/>
          </a:xfrm>
        </p:spPr>
        <p:txBody>
          <a:bodyPr/>
          <a:lstStyle/>
          <a:p>
            <a:fld id="{DBA998AD-3AA5-774F-B560-A882E832BB27}" type="datetime1">
              <a:rPr lang="en-US" smtClean="0"/>
              <a:t>10/6/2025</a:t>
            </a:fld>
            <a:endParaRPr lang="en-US"/>
          </a:p>
        </p:txBody>
      </p:sp>
      <p:pic>
        <p:nvPicPr>
          <p:cNvPr id="8" name="Picture 7">
            <a:extLst>
              <a:ext uri="{FF2B5EF4-FFF2-40B4-BE49-F238E27FC236}">
                <a16:creationId xmlns:a16="http://schemas.microsoft.com/office/drawing/2014/main" id="{D60E3C83-6FF8-A8A1-C7CB-856456BF3FA8}"/>
              </a:ext>
            </a:extLst>
          </p:cNvPr>
          <p:cNvPicPr>
            <a:picLocks noChangeAspect="1"/>
          </p:cNvPicPr>
          <p:nvPr/>
        </p:nvPicPr>
        <p:blipFill>
          <a:blip r:embed="rId4"/>
          <a:srcRect l="33375" t="9468" r="34075" b="6428"/>
          <a:stretch>
            <a:fillRect/>
          </a:stretch>
        </p:blipFill>
        <p:spPr>
          <a:xfrm>
            <a:off x="676269" y="3554984"/>
            <a:ext cx="4781320" cy="2743200"/>
          </a:xfrm>
          <a:prstGeom prst="rect">
            <a:avLst/>
          </a:prstGeom>
        </p:spPr>
      </p:pic>
    </p:spTree>
    <p:extLst>
      <p:ext uri="{BB962C8B-B14F-4D97-AF65-F5344CB8AC3E}">
        <p14:creationId xmlns:p14="http://schemas.microsoft.com/office/powerpoint/2010/main" val="2868470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8FDBE-EBCA-C273-2E1A-3764D2F592C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2967FAF-6733-A99C-149E-600D88B9FC51}"/>
              </a:ext>
            </a:extLst>
          </p:cNvPr>
          <p:cNvSpPr>
            <a:spLocks noGrp="1"/>
          </p:cNvSpPr>
          <p:nvPr>
            <p:ph type="title"/>
          </p:nvPr>
        </p:nvSpPr>
        <p:spPr>
          <a:xfrm>
            <a:off x="647700" y="647700"/>
            <a:ext cx="6777228" cy="701731"/>
          </a:xfrm>
        </p:spPr>
        <p:txBody>
          <a:bodyPr/>
          <a:lstStyle/>
          <a:p>
            <a:r>
              <a:rPr lang="en-US"/>
              <a:t>Illinoisworknet.com</a:t>
            </a:r>
          </a:p>
        </p:txBody>
      </p:sp>
      <p:sp>
        <p:nvSpPr>
          <p:cNvPr id="4" name="Content Placeholder 3">
            <a:extLst>
              <a:ext uri="{FF2B5EF4-FFF2-40B4-BE49-F238E27FC236}">
                <a16:creationId xmlns:a16="http://schemas.microsoft.com/office/drawing/2014/main" id="{649EEB3B-A5F9-320C-E0A0-3581597F75CC}"/>
              </a:ext>
            </a:extLst>
          </p:cNvPr>
          <p:cNvSpPr>
            <a:spLocks noGrp="1"/>
          </p:cNvSpPr>
          <p:nvPr>
            <p:ph idx="1"/>
          </p:nvPr>
        </p:nvSpPr>
        <p:spPr>
          <a:xfrm>
            <a:off x="647700" y="1665962"/>
            <a:ext cx="6777228" cy="829588"/>
          </a:xfrm>
        </p:spPr>
        <p:txBody>
          <a:bodyPr>
            <a:normAutofit/>
          </a:bodyPr>
          <a:lstStyle/>
          <a:p>
            <a:pPr marL="0" indent="0">
              <a:buNone/>
            </a:pPr>
            <a:r>
              <a:rPr lang="en-US" b="1"/>
              <a:t>Company Specific Layoff Page</a:t>
            </a:r>
          </a:p>
        </p:txBody>
      </p:sp>
      <p:sp>
        <p:nvSpPr>
          <p:cNvPr id="5" name="Footer Placeholder 4">
            <a:extLst>
              <a:ext uri="{FF2B5EF4-FFF2-40B4-BE49-F238E27FC236}">
                <a16:creationId xmlns:a16="http://schemas.microsoft.com/office/drawing/2014/main" id="{57D0B268-4DAE-70E2-BBA4-837BB0649D4B}"/>
              </a:ext>
            </a:extLst>
          </p:cNvPr>
          <p:cNvSpPr>
            <a:spLocks noGrp="1"/>
          </p:cNvSpPr>
          <p:nvPr>
            <p:ph type="ftr" sz="quarter" idx="11"/>
          </p:nvPr>
        </p:nvSpPr>
        <p:spPr>
          <a:xfrm>
            <a:off x="1342789" y="6426292"/>
            <a:ext cx="4114800" cy="365125"/>
          </a:xfrm>
        </p:spPr>
        <p:txBody>
          <a:bodyPr/>
          <a:lstStyle/>
          <a:p>
            <a:r>
              <a:rPr lang="en-US"/>
              <a:t>CHICAGO COOK WORKFORCE PARTNERSHIP</a:t>
            </a:r>
          </a:p>
        </p:txBody>
      </p:sp>
      <p:sp>
        <p:nvSpPr>
          <p:cNvPr id="6" name="Slide Number Placeholder 5">
            <a:extLst>
              <a:ext uri="{FF2B5EF4-FFF2-40B4-BE49-F238E27FC236}">
                <a16:creationId xmlns:a16="http://schemas.microsoft.com/office/drawing/2014/main" id="{C3A63AA6-A9E6-4A40-7B7A-C92D41ED0E59}"/>
              </a:ext>
            </a:extLst>
          </p:cNvPr>
          <p:cNvSpPr>
            <a:spLocks noGrp="1"/>
          </p:cNvSpPr>
          <p:nvPr>
            <p:ph type="sldNum" sz="quarter" idx="12"/>
          </p:nvPr>
        </p:nvSpPr>
        <p:spPr>
          <a:xfrm>
            <a:off x="647700" y="6426292"/>
            <a:ext cx="678180" cy="365125"/>
          </a:xfrm>
        </p:spPr>
        <p:txBody>
          <a:bodyPr/>
          <a:lstStyle/>
          <a:p>
            <a:fld id="{62FC844F-1C5E-9744-861D-1084858A0FD4}" type="slidenum">
              <a:rPr lang="en-US" smtClean="0"/>
              <a:pPr/>
              <a:t>13</a:t>
            </a:fld>
            <a:endParaRPr lang="en-US"/>
          </a:p>
        </p:txBody>
      </p:sp>
      <p:pic>
        <p:nvPicPr>
          <p:cNvPr id="10" name="Picture 9" descr="A black background with a black square&#10;&#10;Description automatically generated with medium confidence">
            <a:extLst>
              <a:ext uri="{FF2B5EF4-FFF2-40B4-BE49-F238E27FC236}">
                <a16:creationId xmlns:a16="http://schemas.microsoft.com/office/drawing/2014/main" id="{5F5721A3-0B6F-549C-C74B-35669DF3DAF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243473" y="3005100"/>
            <a:ext cx="2313432" cy="2313432"/>
          </a:xfrm>
          <a:prstGeom prst="rect">
            <a:avLst/>
          </a:prstGeom>
        </p:spPr>
      </p:pic>
      <p:sp>
        <p:nvSpPr>
          <p:cNvPr id="11" name="TextBox 10">
            <a:extLst>
              <a:ext uri="{FF2B5EF4-FFF2-40B4-BE49-F238E27FC236}">
                <a16:creationId xmlns:a16="http://schemas.microsoft.com/office/drawing/2014/main" id="{E8460233-79D2-561C-ACEE-3980DA4EF168}"/>
              </a:ext>
            </a:extLst>
          </p:cNvPr>
          <p:cNvSpPr txBox="1"/>
          <p:nvPr/>
        </p:nvSpPr>
        <p:spPr>
          <a:xfrm>
            <a:off x="277368" y="10433752"/>
            <a:ext cx="2313432" cy="2313432"/>
          </a:xfrm>
          <a:prstGeom prst="rect">
            <a:avLst/>
          </a:prstGeom>
          <a:noFill/>
        </p:spPr>
        <p:txBody>
          <a:bodyPr wrap="square" rtlCol="0">
            <a:spAutoFit/>
          </a:bodyPr>
          <a:lstStyle/>
          <a:p>
            <a:r>
              <a:rPr lang="en-US" sz="900">
                <a:hlinkClick r:id="rId4" tooltip="https://www.pngall.com/qr-code-png/"/>
              </a:rPr>
              <a:t>This Photo</a:t>
            </a:r>
            <a:r>
              <a:rPr lang="en-US" sz="900"/>
              <a:t> by Unknown Author is licensed under </a:t>
            </a:r>
            <a:r>
              <a:rPr lang="en-US" sz="900">
                <a:hlinkClick r:id="rId5" tooltip="https://creativecommons.org/licenses/by-nc/3.0/"/>
              </a:rPr>
              <a:t>CC BY-NC</a:t>
            </a:r>
            <a:endParaRPr lang="en-US" sz="900"/>
          </a:p>
        </p:txBody>
      </p:sp>
      <p:pic>
        <p:nvPicPr>
          <p:cNvPr id="15" name="Picture 14" descr="A screenshot of a web page&#10;&#10;AI-generated content may be incorrect.">
            <a:extLst>
              <a:ext uri="{FF2B5EF4-FFF2-40B4-BE49-F238E27FC236}">
                <a16:creationId xmlns:a16="http://schemas.microsoft.com/office/drawing/2014/main" id="{EEEAE54D-E9F8-944B-E89A-11146AD8C6CA}"/>
              </a:ext>
            </a:extLst>
          </p:cNvPr>
          <p:cNvPicPr>
            <a:picLocks noChangeAspect="1"/>
          </p:cNvPicPr>
          <p:nvPr/>
        </p:nvPicPr>
        <p:blipFill>
          <a:blip r:embed="rId6"/>
          <a:stretch>
            <a:fillRect/>
          </a:stretch>
        </p:blipFill>
        <p:spPr>
          <a:xfrm>
            <a:off x="6096000" y="1207660"/>
            <a:ext cx="5763429" cy="4296375"/>
          </a:xfrm>
          <a:prstGeom prst="rect">
            <a:avLst/>
          </a:prstGeom>
        </p:spPr>
      </p:pic>
    </p:spTree>
    <p:extLst>
      <p:ext uri="{BB962C8B-B14F-4D97-AF65-F5344CB8AC3E}">
        <p14:creationId xmlns:p14="http://schemas.microsoft.com/office/powerpoint/2010/main" val="2571213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11544-6B5D-84FC-16E6-6F2188EA7E7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93AE0F8-2FB0-4C7B-139B-91F20C55AF7C}"/>
              </a:ext>
            </a:extLst>
          </p:cNvPr>
          <p:cNvSpPr>
            <a:spLocks noGrp="1"/>
          </p:cNvSpPr>
          <p:nvPr>
            <p:ph type="title"/>
          </p:nvPr>
        </p:nvSpPr>
        <p:spPr>
          <a:xfrm>
            <a:off x="647700" y="647700"/>
            <a:ext cx="6777228" cy="701731"/>
          </a:xfrm>
        </p:spPr>
        <p:txBody>
          <a:bodyPr/>
          <a:lstStyle/>
          <a:p>
            <a:r>
              <a:rPr lang="en-US"/>
              <a:t>Illinoisworknet.com</a:t>
            </a:r>
          </a:p>
        </p:txBody>
      </p:sp>
      <p:sp>
        <p:nvSpPr>
          <p:cNvPr id="4" name="Content Placeholder 3">
            <a:extLst>
              <a:ext uri="{FF2B5EF4-FFF2-40B4-BE49-F238E27FC236}">
                <a16:creationId xmlns:a16="http://schemas.microsoft.com/office/drawing/2014/main" id="{EC864A04-C79A-2BE9-78D3-115F66C6D261}"/>
              </a:ext>
            </a:extLst>
          </p:cNvPr>
          <p:cNvSpPr>
            <a:spLocks noGrp="1"/>
          </p:cNvSpPr>
          <p:nvPr>
            <p:ph idx="1"/>
          </p:nvPr>
        </p:nvSpPr>
        <p:spPr>
          <a:xfrm>
            <a:off x="647700" y="1665962"/>
            <a:ext cx="6777228" cy="829588"/>
          </a:xfrm>
        </p:spPr>
        <p:txBody>
          <a:bodyPr>
            <a:normAutofit fontScale="92500" lnSpcReduction="10000"/>
          </a:bodyPr>
          <a:lstStyle/>
          <a:p>
            <a:pPr marL="0" indent="0">
              <a:buNone/>
            </a:pPr>
            <a:r>
              <a:rPr lang="en-US" b="1"/>
              <a:t>Layoff Information Questionnaire </a:t>
            </a:r>
          </a:p>
          <a:p>
            <a:pPr marL="0" indent="0">
              <a:buNone/>
            </a:pPr>
            <a:r>
              <a:rPr lang="en-US"/>
              <a:t>https://layoffs.illinoisworknet.com/EMPLOYER/questionnaire</a:t>
            </a:r>
          </a:p>
        </p:txBody>
      </p:sp>
      <p:sp>
        <p:nvSpPr>
          <p:cNvPr id="5" name="Footer Placeholder 4">
            <a:extLst>
              <a:ext uri="{FF2B5EF4-FFF2-40B4-BE49-F238E27FC236}">
                <a16:creationId xmlns:a16="http://schemas.microsoft.com/office/drawing/2014/main" id="{0B506193-53C1-B34A-12B3-3B4D1A232DB5}"/>
              </a:ext>
            </a:extLst>
          </p:cNvPr>
          <p:cNvSpPr>
            <a:spLocks noGrp="1"/>
          </p:cNvSpPr>
          <p:nvPr>
            <p:ph type="ftr" sz="quarter" idx="11"/>
          </p:nvPr>
        </p:nvSpPr>
        <p:spPr>
          <a:xfrm>
            <a:off x="1342789" y="6426292"/>
            <a:ext cx="4114800" cy="365125"/>
          </a:xfrm>
        </p:spPr>
        <p:txBody>
          <a:bodyPr/>
          <a:lstStyle/>
          <a:p>
            <a:r>
              <a:rPr lang="en-US"/>
              <a:t>CHICAGO COOK WORKFORCE PARTNERSHIP</a:t>
            </a:r>
          </a:p>
        </p:txBody>
      </p:sp>
      <p:sp>
        <p:nvSpPr>
          <p:cNvPr id="6" name="Slide Number Placeholder 5">
            <a:extLst>
              <a:ext uri="{FF2B5EF4-FFF2-40B4-BE49-F238E27FC236}">
                <a16:creationId xmlns:a16="http://schemas.microsoft.com/office/drawing/2014/main" id="{ED9785DD-CAD5-0C77-EF6C-E2C3AB09BF09}"/>
              </a:ext>
            </a:extLst>
          </p:cNvPr>
          <p:cNvSpPr>
            <a:spLocks noGrp="1"/>
          </p:cNvSpPr>
          <p:nvPr>
            <p:ph type="sldNum" sz="quarter" idx="12"/>
          </p:nvPr>
        </p:nvSpPr>
        <p:spPr>
          <a:xfrm>
            <a:off x="647700" y="6426292"/>
            <a:ext cx="678180" cy="365125"/>
          </a:xfrm>
        </p:spPr>
        <p:txBody>
          <a:bodyPr/>
          <a:lstStyle/>
          <a:p>
            <a:fld id="{62FC844F-1C5E-9744-861D-1084858A0FD4}" type="slidenum">
              <a:rPr lang="en-US" smtClean="0"/>
              <a:pPr/>
              <a:t>14</a:t>
            </a:fld>
            <a:endParaRPr lang="en-US"/>
          </a:p>
        </p:txBody>
      </p:sp>
      <p:pic>
        <p:nvPicPr>
          <p:cNvPr id="10" name="Picture 9" descr="A black background with a black square&#10;&#10;Description automatically generated with medium confidence">
            <a:extLst>
              <a:ext uri="{FF2B5EF4-FFF2-40B4-BE49-F238E27FC236}">
                <a16:creationId xmlns:a16="http://schemas.microsoft.com/office/drawing/2014/main" id="{A0B23D5C-32E8-19FE-593A-EAEAFC11B7A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243473" y="3005100"/>
            <a:ext cx="2313432" cy="2313432"/>
          </a:xfrm>
          <a:prstGeom prst="rect">
            <a:avLst/>
          </a:prstGeom>
        </p:spPr>
      </p:pic>
      <p:sp>
        <p:nvSpPr>
          <p:cNvPr id="11" name="TextBox 10">
            <a:extLst>
              <a:ext uri="{FF2B5EF4-FFF2-40B4-BE49-F238E27FC236}">
                <a16:creationId xmlns:a16="http://schemas.microsoft.com/office/drawing/2014/main" id="{F182ACFD-F0BC-9362-2785-163BF5AB5868}"/>
              </a:ext>
            </a:extLst>
          </p:cNvPr>
          <p:cNvSpPr txBox="1"/>
          <p:nvPr/>
        </p:nvSpPr>
        <p:spPr>
          <a:xfrm>
            <a:off x="277368" y="10433752"/>
            <a:ext cx="2313432" cy="2313432"/>
          </a:xfrm>
          <a:prstGeom prst="rect">
            <a:avLst/>
          </a:prstGeom>
          <a:noFill/>
        </p:spPr>
        <p:txBody>
          <a:bodyPr wrap="square" rtlCol="0">
            <a:spAutoFit/>
          </a:bodyPr>
          <a:lstStyle/>
          <a:p>
            <a:r>
              <a:rPr lang="en-US" sz="900">
                <a:hlinkClick r:id="rId4" tooltip="https://www.pngall.com/qr-code-png/"/>
              </a:rPr>
              <a:t>This Photo</a:t>
            </a:r>
            <a:r>
              <a:rPr lang="en-US" sz="900"/>
              <a:t> by Unknown Author is licensed under </a:t>
            </a:r>
            <a:r>
              <a:rPr lang="en-US" sz="900">
                <a:hlinkClick r:id="rId5" tooltip="https://creativecommons.org/licenses/by-nc/3.0/"/>
              </a:rPr>
              <a:t>CC BY-NC</a:t>
            </a:r>
            <a:endParaRPr lang="en-US" sz="900"/>
          </a:p>
        </p:txBody>
      </p:sp>
      <p:pic>
        <p:nvPicPr>
          <p:cNvPr id="16" name="Picture 15" descr="A screenshot of a computer&#10;&#10;AI-generated content may be incorrect.">
            <a:extLst>
              <a:ext uri="{FF2B5EF4-FFF2-40B4-BE49-F238E27FC236}">
                <a16:creationId xmlns:a16="http://schemas.microsoft.com/office/drawing/2014/main" id="{A858343D-FA41-E431-4A3B-E2562297AABB}"/>
              </a:ext>
            </a:extLst>
          </p:cNvPr>
          <p:cNvPicPr>
            <a:picLocks noChangeAspect="1"/>
          </p:cNvPicPr>
          <p:nvPr/>
        </p:nvPicPr>
        <p:blipFill>
          <a:blip r:embed="rId6"/>
          <a:stretch>
            <a:fillRect/>
          </a:stretch>
        </p:blipFill>
        <p:spPr>
          <a:xfrm>
            <a:off x="7518495" y="1665962"/>
            <a:ext cx="4203510" cy="3721367"/>
          </a:xfrm>
          <a:prstGeom prst="rect">
            <a:avLst/>
          </a:prstGeom>
        </p:spPr>
      </p:pic>
    </p:spTree>
    <p:extLst>
      <p:ext uri="{BB962C8B-B14F-4D97-AF65-F5344CB8AC3E}">
        <p14:creationId xmlns:p14="http://schemas.microsoft.com/office/powerpoint/2010/main" val="1848599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A7FBD-A88B-2D12-2131-914AF93521A1}"/>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D50ED5E1-CD17-1133-3B83-CE3170AF6BB0}"/>
              </a:ext>
            </a:extLst>
          </p:cNvPr>
          <p:cNvSpPr>
            <a:spLocks noGrp="1"/>
          </p:cNvSpPr>
          <p:nvPr>
            <p:ph type="ftr" sz="quarter" idx="11"/>
          </p:nvPr>
        </p:nvSpPr>
        <p:spPr/>
        <p:txBody>
          <a:bodyPr/>
          <a:lstStyle/>
          <a:p>
            <a:r>
              <a:rPr lang="en-US"/>
              <a:t>CHICAGO COOK WORKFORCE PARTNERSHIP</a:t>
            </a:r>
          </a:p>
        </p:txBody>
      </p:sp>
      <p:sp>
        <p:nvSpPr>
          <p:cNvPr id="3" name="Slide Number Placeholder 2">
            <a:extLst>
              <a:ext uri="{FF2B5EF4-FFF2-40B4-BE49-F238E27FC236}">
                <a16:creationId xmlns:a16="http://schemas.microsoft.com/office/drawing/2014/main" id="{D1832B1C-CB21-AD28-77C2-C0E862F8C45C}"/>
              </a:ext>
            </a:extLst>
          </p:cNvPr>
          <p:cNvSpPr>
            <a:spLocks noGrp="1"/>
          </p:cNvSpPr>
          <p:nvPr>
            <p:ph type="sldNum" sz="quarter" idx="12"/>
          </p:nvPr>
        </p:nvSpPr>
        <p:spPr/>
        <p:txBody>
          <a:bodyPr/>
          <a:lstStyle/>
          <a:p>
            <a:fld id="{62FC844F-1C5E-9744-861D-1084858A0FD4}" type="slidenum">
              <a:rPr lang="en-US" smtClean="0"/>
              <a:t>15</a:t>
            </a:fld>
            <a:endParaRPr lang="en-US"/>
          </a:p>
        </p:txBody>
      </p:sp>
      <p:sp>
        <p:nvSpPr>
          <p:cNvPr id="4" name="Title 3">
            <a:extLst>
              <a:ext uri="{FF2B5EF4-FFF2-40B4-BE49-F238E27FC236}">
                <a16:creationId xmlns:a16="http://schemas.microsoft.com/office/drawing/2014/main" id="{3F216F9D-F0B3-E6C1-2115-9BF51A35B28B}"/>
              </a:ext>
            </a:extLst>
          </p:cNvPr>
          <p:cNvSpPr>
            <a:spLocks noGrp="1"/>
          </p:cNvSpPr>
          <p:nvPr>
            <p:ph type="title"/>
          </p:nvPr>
        </p:nvSpPr>
        <p:spPr/>
        <p:txBody>
          <a:bodyPr/>
          <a:lstStyle/>
          <a:p>
            <a:r>
              <a:rPr lang="en-US"/>
              <a:t>Questions / Thank you.</a:t>
            </a:r>
          </a:p>
        </p:txBody>
      </p:sp>
    </p:spTree>
    <p:extLst>
      <p:ext uri="{BB962C8B-B14F-4D97-AF65-F5344CB8AC3E}">
        <p14:creationId xmlns:p14="http://schemas.microsoft.com/office/powerpoint/2010/main" val="1748135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37DA1AC-615B-B2CC-BAA6-E5E17DA561F9}"/>
              </a:ext>
            </a:extLst>
          </p:cNvPr>
          <p:cNvSpPr>
            <a:spLocks noGrp="1"/>
          </p:cNvSpPr>
          <p:nvPr>
            <p:ph type="body" sz="quarter" idx="14"/>
          </p:nvPr>
        </p:nvSpPr>
        <p:spPr>
          <a:xfrm>
            <a:off x="647700" y="6194315"/>
            <a:ext cx="7444740" cy="367024"/>
          </a:xfrm>
        </p:spPr>
        <p:txBody>
          <a:bodyPr/>
          <a:lstStyle/>
          <a:p>
            <a:r>
              <a:rPr lang="en-US"/>
              <a:t>CHICAGO COOK WORKFORCE PARTNERSHIP  / AGENCY NAME</a:t>
            </a:r>
          </a:p>
        </p:txBody>
      </p:sp>
      <p:sp>
        <p:nvSpPr>
          <p:cNvPr id="33" name="Subtitle 32">
            <a:extLst>
              <a:ext uri="{FF2B5EF4-FFF2-40B4-BE49-F238E27FC236}">
                <a16:creationId xmlns:a16="http://schemas.microsoft.com/office/drawing/2014/main" id="{8E627A65-F82E-50CE-E7CF-56C5017757CB}"/>
              </a:ext>
            </a:extLst>
          </p:cNvPr>
          <p:cNvSpPr>
            <a:spLocks noGrp="1"/>
          </p:cNvSpPr>
          <p:nvPr>
            <p:ph type="subTitle" idx="1"/>
          </p:nvPr>
        </p:nvSpPr>
        <p:spPr>
          <a:xfrm>
            <a:off x="647700" y="4296448"/>
            <a:ext cx="8663158" cy="367024"/>
          </a:xfrm>
        </p:spPr>
        <p:txBody>
          <a:bodyPr/>
          <a:lstStyle/>
          <a:p>
            <a:r>
              <a:rPr lang="en-US"/>
              <a:t>Title</a:t>
            </a:r>
          </a:p>
        </p:txBody>
      </p:sp>
      <p:sp>
        <p:nvSpPr>
          <p:cNvPr id="35" name="Title 34">
            <a:extLst>
              <a:ext uri="{FF2B5EF4-FFF2-40B4-BE49-F238E27FC236}">
                <a16:creationId xmlns:a16="http://schemas.microsoft.com/office/drawing/2014/main" id="{6A9EF1B4-4877-97A2-1575-1F353C954F1D}"/>
              </a:ext>
            </a:extLst>
          </p:cNvPr>
          <p:cNvSpPr>
            <a:spLocks noGrp="1"/>
          </p:cNvSpPr>
          <p:nvPr>
            <p:ph type="ctrTitle"/>
          </p:nvPr>
        </p:nvSpPr>
        <p:spPr>
          <a:xfrm>
            <a:off x="647700" y="872930"/>
            <a:ext cx="8663158" cy="3231654"/>
          </a:xfrm>
        </p:spPr>
        <p:txBody>
          <a:bodyPr/>
          <a:lstStyle/>
          <a:p>
            <a:r>
              <a:rPr lang="en-US"/>
              <a:t>AJC Representative Name</a:t>
            </a:r>
          </a:p>
        </p:txBody>
      </p:sp>
    </p:spTree>
    <p:extLst>
      <p:ext uri="{BB962C8B-B14F-4D97-AF65-F5344CB8AC3E}">
        <p14:creationId xmlns:p14="http://schemas.microsoft.com/office/powerpoint/2010/main" val="354099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A6ADA-FE5F-A81E-811C-5DC49EC519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F110E4-C484-80C6-8AA9-CEF2EBB5EB68}"/>
              </a:ext>
            </a:extLst>
          </p:cNvPr>
          <p:cNvSpPr>
            <a:spLocks noGrp="1"/>
          </p:cNvSpPr>
          <p:nvPr>
            <p:ph type="title"/>
          </p:nvPr>
        </p:nvSpPr>
        <p:spPr>
          <a:xfrm>
            <a:off x="647700" y="647700"/>
            <a:ext cx="10896600" cy="701731"/>
          </a:xfrm>
        </p:spPr>
        <p:txBody>
          <a:bodyPr/>
          <a:lstStyle/>
          <a:p>
            <a:r>
              <a:rPr lang="en-US"/>
              <a:t>About The Partnership</a:t>
            </a:r>
          </a:p>
        </p:txBody>
      </p:sp>
      <p:sp>
        <p:nvSpPr>
          <p:cNvPr id="3" name="Content Placeholder 2">
            <a:extLst>
              <a:ext uri="{FF2B5EF4-FFF2-40B4-BE49-F238E27FC236}">
                <a16:creationId xmlns:a16="http://schemas.microsoft.com/office/drawing/2014/main" id="{CA8CCCC7-81FB-EF10-17C4-5B72CCD64425}"/>
              </a:ext>
            </a:extLst>
          </p:cNvPr>
          <p:cNvSpPr>
            <a:spLocks noGrp="1"/>
          </p:cNvSpPr>
          <p:nvPr>
            <p:ph idx="1"/>
          </p:nvPr>
        </p:nvSpPr>
        <p:spPr>
          <a:xfrm>
            <a:off x="647700" y="1665962"/>
            <a:ext cx="10896600" cy="4341646"/>
          </a:xfrm>
        </p:spPr>
        <p:txBody>
          <a:bodyPr>
            <a:normAutofit fontScale="70000" lnSpcReduction="20000"/>
          </a:bodyPr>
          <a:lstStyle/>
          <a:p>
            <a:pPr marL="0" indent="0">
              <a:spcAft>
                <a:spcPts val="0"/>
              </a:spcAft>
              <a:buNone/>
            </a:pPr>
            <a:r>
              <a:rPr lang="en-US"/>
              <a:t>The Partnership is the non-profit umbrella organization that oversees one of the largest public workforce systems in the country. As the designated administrator of federal workforce development funding for the City of Chicago and Cook County, The Partnership manages a network of approximately 70 community-based organizations, including American Job Centers and Career Centers, serving youth and adults. We also oversee a diverse portfolio of workforce initiatives representing corporate and philanthropic funds leveraging non-federal workforce development funding. For more information, visit </a:t>
            </a:r>
            <a:r>
              <a:rPr lang="en-US" u="sng">
                <a:hlinkClick r:id="rId3"/>
              </a:rPr>
              <a:t>https://chicookworks.org/</a:t>
            </a:r>
            <a:r>
              <a:rPr lang="en-US"/>
              <a:t>.</a:t>
            </a:r>
            <a:endParaRPr lang="en-US">
              <a:ea typeface="Times New Roman" panose="02020603050405020304" pitchFamily="18" charset="0"/>
              <a:cs typeface="Calibri"/>
            </a:endParaRPr>
          </a:p>
          <a:p>
            <a:pPr marL="0" indent="0" algn="just">
              <a:buFont typeface="Arial"/>
              <a:buNone/>
            </a:pPr>
            <a:endParaRPr lang="en-US">
              <a:solidFill>
                <a:prstClr val="black">
                  <a:lumMod val="50000"/>
                  <a:lumOff val="50000"/>
                </a:prstClr>
              </a:solidFill>
              <a:cs typeface="Arial" panose="020B0604020202020204" pitchFamily="34" charset="0"/>
            </a:endParaRPr>
          </a:p>
          <a:p>
            <a:pPr marL="0" indent="0" algn="just">
              <a:buFont typeface="Arial"/>
              <a:buNone/>
            </a:pPr>
            <a:r>
              <a:rPr lang="en-US">
                <a:cs typeface="Arial" panose="020B0604020202020204" pitchFamily="34" charset="0"/>
              </a:rPr>
              <a:t>Focusing on the region’s labor market, The Partnership provides training, business services, career coaching and data analysis, in the following high-growth and high-demand industries: </a:t>
            </a:r>
          </a:p>
          <a:p>
            <a:r>
              <a:rPr lang="en-US"/>
              <a:t>Business and Professional Services</a:t>
            </a:r>
          </a:p>
          <a:p>
            <a:r>
              <a:rPr lang="en-US"/>
              <a:t>Healthcare</a:t>
            </a:r>
          </a:p>
          <a:p>
            <a:r>
              <a:rPr lang="en-US"/>
              <a:t>Retail, Culinary, and Hospitality</a:t>
            </a:r>
          </a:p>
          <a:p>
            <a:r>
              <a:rPr lang="en-US"/>
              <a:t>Information Technology</a:t>
            </a:r>
          </a:p>
          <a:p>
            <a:r>
              <a:rPr lang="en-US"/>
              <a:t>Manufacturing</a:t>
            </a:r>
          </a:p>
          <a:p>
            <a:r>
              <a:rPr lang="en-US"/>
              <a:t>Transportation, Distribution, and Logistics</a:t>
            </a:r>
          </a:p>
          <a:p>
            <a:r>
              <a:rPr lang="en-US"/>
              <a:t>Construction</a:t>
            </a:r>
          </a:p>
        </p:txBody>
      </p:sp>
      <p:sp>
        <p:nvSpPr>
          <p:cNvPr id="5" name="Footer Placeholder 4">
            <a:extLst>
              <a:ext uri="{FF2B5EF4-FFF2-40B4-BE49-F238E27FC236}">
                <a16:creationId xmlns:a16="http://schemas.microsoft.com/office/drawing/2014/main" id="{B3EFEAE7-4174-CDB4-CF42-4B6C9E0711D4}"/>
              </a:ext>
            </a:extLst>
          </p:cNvPr>
          <p:cNvSpPr>
            <a:spLocks noGrp="1"/>
          </p:cNvSpPr>
          <p:nvPr>
            <p:ph type="ftr" sz="quarter" idx="11"/>
          </p:nvPr>
        </p:nvSpPr>
        <p:spPr>
          <a:xfrm>
            <a:off x="1342789" y="6426292"/>
            <a:ext cx="4114800" cy="365125"/>
          </a:xfrm>
        </p:spPr>
        <p:txBody>
          <a:bodyPr/>
          <a:lstStyle/>
          <a:p>
            <a:r>
              <a:rPr lang="en-US"/>
              <a:t>CHICAGO COOK WORKFORCE PARTNERSHIP</a:t>
            </a:r>
          </a:p>
        </p:txBody>
      </p:sp>
      <p:sp>
        <p:nvSpPr>
          <p:cNvPr id="6" name="Slide Number Placeholder 5">
            <a:extLst>
              <a:ext uri="{FF2B5EF4-FFF2-40B4-BE49-F238E27FC236}">
                <a16:creationId xmlns:a16="http://schemas.microsoft.com/office/drawing/2014/main" id="{B40B126C-4EEF-FE9B-9504-7BD5CA70D9C6}"/>
              </a:ext>
            </a:extLst>
          </p:cNvPr>
          <p:cNvSpPr>
            <a:spLocks noGrp="1"/>
          </p:cNvSpPr>
          <p:nvPr>
            <p:ph type="sldNum" sz="quarter" idx="12"/>
          </p:nvPr>
        </p:nvSpPr>
        <p:spPr>
          <a:xfrm>
            <a:off x="647700" y="6426292"/>
            <a:ext cx="678180" cy="365125"/>
          </a:xfrm>
        </p:spPr>
        <p:txBody>
          <a:bodyPr/>
          <a:lstStyle/>
          <a:p>
            <a:fld id="{62FC844F-1C5E-9744-861D-1084858A0FD4}" type="slidenum">
              <a:rPr lang="en-US" smtClean="0"/>
              <a:pPr/>
              <a:t>3</a:t>
            </a:fld>
            <a:endParaRPr lang="en-US"/>
          </a:p>
        </p:txBody>
      </p:sp>
      <p:sp>
        <p:nvSpPr>
          <p:cNvPr id="4" name="Date Placeholder 3">
            <a:extLst>
              <a:ext uri="{FF2B5EF4-FFF2-40B4-BE49-F238E27FC236}">
                <a16:creationId xmlns:a16="http://schemas.microsoft.com/office/drawing/2014/main" id="{3425C5AA-AFDB-43DB-A2EC-7AF35C66C344}"/>
              </a:ext>
            </a:extLst>
          </p:cNvPr>
          <p:cNvSpPr>
            <a:spLocks noGrp="1"/>
          </p:cNvSpPr>
          <p:nvPr>
            <p:ph type="dt" sz="half" idx="4294967295"/>
          </p:nvPr>
        </p:nvSpPr>
        <p:spPr>
          <a:xfrm>
            <a:off x="9448800" y="6426200"/>
            <a:ext cx="2743200" cy="365125"/>
          </a:xfrm>
        </p:spPr>
        <p:txBody>
          <a:bodyPr/>
          <a:lstStyle/>
          <a:p>
            <a:fld id="{DBA998AD-3AA5-774F-B560-A882E832BB27}" type="datetime1">
              <a:rPr lang="en-US" smtClean="0"/>
              <a:t>10/6/2025</a:t>
            </a:fld>
            <a:endParaRPr lang="en-US"/>
          </a:p>
        </p:txBody>
      </p:sp>
    </p:spTree>
    <p:extLst>
      <p:ext uri="{BB962C8B-B14F-4D97-AF65-F5344CB8AC3E}">
        <p14:creationId xmlns:p14="http://schemas.microsoft.com/office/powerpoint/2010/main" val="2352755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5639C-D4F4-A6A3-D868-632903098CF1}"/>
              </a:ext>
            </a:extLst>
          </p:cNvPr>
          <p:cNvSpPr>
            <a:spLocks noGrp="1"/>
          </p:cNvSpPr>
          <p:nvPr>
            <p:ph type="title"/>
          </p:nvPr>
        </p:nvSpPr>
        <p:spPr/>
        <p:txBody>
          <a:bodyPr/>
          <a:lstStyle/>
          <a:p>
            <a:r>
              <a:rPr lang="en-US"/>
              <a:t>Partnership Vision and Mission</a:t>
            </a:r>
          </a:p>
        </p:txBody>
      </p:sp>
      <p:sp>
        <p:nvSpPr>
          <p:cNvPr id="3" name="Content Placeholder 2">
            <a:extLst>
              <a:ext uri="{FF2B5EF4-FFF2-40B4-BE49-F238E27FC236}">
                <a16:creationId xmlns:a16="http://schemas.microsoft.com/office/drawing/2014/main" id="{12AB0823-DF7F-BE0C-0B4D-529EC34486C8}"/>
              </a:ext>
            </a:extLst>
          </p:cNvPr>
          <p:cNvSpPr>
            <a:spLocks noGrp="1"/>
          </p:cNvSpPr>
          <p:nvPr>
            <p:ph idx="1"/>
          </p:nvPr>
        </p:nvSpPr>
        <p:spPr/>
        <p:txBody>
          <a:bodyPr>
            <a:normAutofit/>
          </a:bodyPr>
          <a:lstStyle/>
          <a:p>
            <a:pPr marL="0" indent="0">
              <a:buNone/>
            </a:pPr>
            <a:r>
              <a:rPr lang="en-US" b="1"/>
              <a:t>Vision</a:t>
            </a:r>
          </a:p>
          <a:p>
            <a:r>
              <a:rPr lang="en-US"/>
              <a:t>Every person has the opportunity to build a career; every business has the talent to grow and compete in a global economy.</a:t>
            </a:r>
          </a:p>
        </p:txBody>
      </p:sp>
      <p:sp>
        <p:nvSpPr>
          <p:cNvPr id="4" name="Footer Placeholder 3">
            <a:extLst>
              <a:ext uri="{FF2B5EF4-FFF2-40B4-BE49-F238E27FC236}">
                <a16:creationId xmlns:a16="http://schemas.microsoft.com/office/drawing/2014/main" id="{B512FC13-12D6-CB7F-242F-C12023D127B9}"/>
              </a:ext>
            </a:extLst>
          </p:cNvPr>
          <p:cNvSpPr>
            <a:spLocks noGrp="1"/>
          </p:cNvSpPr>
          <p:nvPr>
            <p:ph type="ftr" sz="quarter" idx="11"/>
          </p:nvPr>
        </p:nvSpPr>
        <p:spPr/>
        <p:txBody>
          <a:bodyPr/>
          <a:lstStyle/>
          <a:p>
            <a:r>
              <a:rPr lang="en-US"/>
              <a:t>CHICAGO COOK WORKFORCE PARTNERSHIP</a:t>
            </a:r>
          </a:p>
        </p:txBody>
      </p:sp>
      <p:sp>
        <p:nvSpPr>
          <p:cNvPr id="5" name="Slide Number Placeholder 4">
            <a:extLst>
              <a:ext uri="{FF2B5EF4-FFF2-40B4-BE49-F238E27FC236}">
                <a16:creationId xmlns:a16="http://schemas.microsoft.com/office/drawing/2014/main" id="{7A379124-4D47-98CC-0569-78681D341388}"/>
              </a:ext>
            </a:extLst>
          </p:cNvPr>
          <p:cNvSpPr>
            <a:spLocks noGrp="1"/>
          </p:cNvSpPr>
          <p:nvPr>
            <p:ph type="sldNum" sz="quarter" idx="12"/>
          </p:nvPr>
        </p:nvSpPr>
        <p:spPr/>
        <p:txBody>
          <a:bodyPr/>
          <a:lstStyle/>
          <a:p>
            <a:fld id="{62FC844F-1C5E-9744-861D-1084858A0FD4}" type="slidenum">
              <a:rPr lang="en-US" smtClean="0"/>
              <a:t>4</a:t>
            </a:fld>
            <a:endParaRPr lang="en-US"/>
          </a:p>
        </p:txBody>
      </p:sp>
      <p:sp>
        <p:nvSpPr>
          <p:cNvPr id="6" name="Content Placeholder 5">
            <a:extLst>
              <a:ext uri="{FF2B5EF4-FFF2-40B4-BE49-F238E27FC236}">
                <a16:creationId xmlns:a16="http://schemas.microsoft.com/office/drawing/2014/main" id="{698AC84D-DEA6-ABB0-CC4B-362B6E48C005}"/>
              </a:ext>
            </a:extLst>
          </p:cNvPr>
          <p:cNvSpPr>
            <a:spLocks noGrp="1"/>
          </p:cNvSpPr>
          <p:nvPr>
            <p:ph idx="13"/>
          </p:nvPr>
        </p:nvSpPr>
        <p:spPr/>
        <p:txBody>
          <a:bodyPr>
            <a:normAutofit/>
          </a:bodyPr>
          <a:lstStyle/>
          <a:p>
            <a:pPr marL="0" indent="0">
              <a:buNone/>
            </a:pPr>
            <a:r>
              <a:rPr lang="en-US" b="1"/>
              <a:t>Mission</a:t>
            </a:r>
          </a:p>
          <a:p>
            <a:r>
              <a:rPr lang="en-US"/>
              <a:t>We champion a dynamic network of workforce development partners dedicated to unlocking opportunity and driving economic growth. Guided by a strong sense of fiduciary responsibility and strategic collaboration, we manage a network that designs forward-thinking solutions to meet the evolving needs of businesses, while preparing individuals not just for jobs, but for thriving, purpose-driven careers.</a:t>
            </a:r>
          </a:p>
        </p:txBody>
      </p:sp>
    </p:spTree>
    <p:extLst>
      <p:ext uri="{BB962C8B-B14F-4D97-AF65-F5344CB8AC3E}">
        <p14:creationId xmlns:p14="http://schemas.microsoft.com/office/powerpoint/2010/main" val="148585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158FB-C39F-6E0E-49FA-D740C9A016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B886FC-03D2-50FF-8C17-8B89CAC0D1CD}"/>
              </a:ext>
            </a:extLst>
          </p:cNvPr>
          <p:cNvSpPr>
            <a:spLocks noGrp="1"/>
          </p:cNvSpPr>
          <p:nvPr>
            <p:ph type="title"/>
          </p:nvPr>
        </p:nvSpPr>
        <p:spPr>
          <a:xfrm>
            <a:off x="647700" y="647700"/>
            <a:ext cx="10896600" cy="701731"/>
          </a:xfrm>
        </p:spPr>
        <p:txBody>
          <a:bodyPr/>
          <a:lstStyle/>
          <a:p>
            <a:r>
              <a:rPr lang="en-US"/>
              <a:t>System Overview</a:t>
            </a:r>
          </a:p>
        </p:txBody>
      </p:sp>
      <p:sp>
        <p:nvSpPr>
          <p:cNvPr id="5" name="Footer Placeholder 4">
            <a:extLst>
              <a:ext uri="{FF2B5EF4-FFF2-40B4-BE49-F238E27FC236}">
                <a16:creationId xmlns:a16="http://schemas.microsoft.com/office/drawing/2014/main" id="{61BAF87A-257E-00CF-588B-946C88165E7E}"/>
              </a:ext>
            </a:extLst>
          </p:cNvPr>
          <p:cNvSpPr>
            <a:spLocks noGrp="1"/>
          </p:cNvSpPr>
          <p:nvPr>
            <p:ph type="ftr" sz="quarter" idx="11"/>
          </p:nvPr>
        </p:nvSpPr>
        <p:spPr>
          <a:xfrm>
            <a:off x="1342789" y="6426292"/>
            <a:ext cx="4114800" cy="365125"/>
          </a:xfrm>
        </p:spPr>
        <p:txBody>
          <a:bodyPr/>
          <a:lstStyle/>
          <a:p>
            <a:r>
              <a:rPr lang="en-US"/>
              <a:t>CHICAGO COOK WORKFORCE PARTNERSHIP</a:t>
            </a:r>
          </a:p>
        </p:txBody>
      </p:sp>
      <p:sp>
        <p:nvSpPr>
          <p:cNvPr id="6" name="Slide Number Placeholder 5">
            <a:extLst>
              <a:ext uri="{FF2B5EF4-FFF2-40B4-BE49-F238E27FC236}">
                <a16:creationId xmlns:a16="http://schemas.microsoft.com/office/drawing/2014/main" id="{1192BE5B-34C4-33C2-8F28-4CA499BF2AF7}"/>
              </a:ext>
            </a:extLst>
          </p:cNvPr>
          <p:cNvSpPr>
            <a:spLocks noGrp="1"/>
          </p:cNvSpPr>
          <p:nvPr>
            <p:ph type="sldNum" sz="quarter" idx="12"/>
          </p:nvPr>
        </p:nvSpPr>
        <p:spPr>
          <a:xfrm>
            <a:off x="647700" y="6426292"/>
            <a:ext cx="678180" cy="365125"/>
          </a:xfrm>
        </p:spPr>
        <p:txBody>
          <a:bodyPr/>
          <a:lstStyle/>
          <a:p>
            <a:fld id="{62FC844F-1C5E-9744-861D-1084858A0FD4}" type="slidenum">
              <a:rPr lang="en-US" smtClean="0"/>
              <a:pPr/>
              <a:t>5</a:t>
            </a:fld>
            <a:endParaRPr lang="en-US"/>
          </a:p>
        </p:txBody>
      </p:sp>
      <p:sp>
        <p:nvSpPr>
          <p:cNvPr id="4" name="Date Placeholder 3">
            <a:extLst>
              <a:ext uri="{FF2B5EF4-FFF2-40B4-BE49-F238E27FC236}">
                <a16:creationId xmlns:a16="http://schemas.microsoft.com/office/drawing/2014/main" id="{69915AF9-9FBE-A031-3405-E1FC8F1239E9}"/>
              </a:ext>
            </a:extLst>
          </p:cNvPr>
          <p:cNvSpPr>
            <a:spLocks noGrp="1"/>
          </p:cNvSpPr>
          <p:nvPr>
            <p:ph type="dt" sz="half" idx="4294967295"/>
          </p:nvPr>
        </p:nvSpPr>
        <p:spPr>
          <a:xfrm>
            <a:off x="9448800" y="6426200"/>
            <a:ext cx="2743200" cy="365125"/>
          </a:xfrm>
        </p:spPr>
        <p:txBody>
          <a:bodyPr/>
          <a:lstStyle/>
          <a:p>
            <a:fld id="{DBA998AD-3AA5-774F-B560-A882E832BB27}" type="datetime1">
              <a:rPr lang="en-US" smtClean="0"/>
              <a:t>10/6/2025</a:t>
            </a:fld>
            <a:endParaRPr lang="en-US"/>
          </a:p>
        </p:txBody>
      </p:sp>
      <p:grpSp>
        <p:nvGrpSpPr>
          <p:cNvPr id="9" name="Group 8">
            <a:extLst>
              <a:ext uri="{FF2B5EF4-FFF2-40B4-BE49-F238E27FC236}">
                <a16:creationId xmlns:a16="http://schemas.microsoft.com/office/drawing/2014/main" id="{35DCC977-D6E4-C095-E048-2A62105B0A80}"/>
              </a:ext>
            </a:extLst>
          </p:cNvPr>
          <p:cNvGrpSpPr/>
          <p:nvPr/>
        </p:nvGrpSpPr>
        <p:grpSpPr>
          <a:xfrm>
            <a:off x="1667088" y="998565"/>
            <a:ext cx="8857824" cy="5232274"/>
            <a:chOff x="112834" y="799887"/>
            <a:chExt cx="8857824" cy="5232274"/>
          </a:xfrm>
        </p:grpSpPr>
        <p:graphicFrame>
          <p:nvGraphicFramePr>
            <p:cNvPr id="10" name="Diagram 9">
              <a:extLst>
                <a:ext uri="{FF2B5EF4-FFF2-40B4-BE49-F238E27FC236}">
                  <a16:creationId xmlns:a16="http://schemas.microsoft.com/office/drawing/2014/main" id="{AA9B04BB-0541-AAF2-F531-2D79FC73D1E2}"/>
                </a:ext>
              </a:extLst>
            </p:cNvPr>
            <p:cNvGraphicFramePr/>
            <p:nvPr>
              <p:extLst>
                <p:ext uri="{D42A27DB-BD31-4B8C-83A1-F6EECF244321}">
                  <p14:modId xmlns:p14="http://schemas.microsoft.com/office/powerpoint/2010/main" val="3210129346"/>
                </p:ext>
              </p:extLst>
            </p:nvPr>
          </p:nvGraphicFramePr>
          <p:xfrm>
            <a:off x="2394280" y="980665"/>
            <a:ext cx="3188390" cy="43880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a:extLst>
                <a:ext uri="{FF2B5EF4-FFF2-40B4-BE49-F238E27FC236}">
                  <a16:creationId xmlns:a16="http://schemas.microsoft.com/office/drawing/2014/main" id="{77080B47-97FD-20DD-7ACC-4697D248BB73}"/>
                </a:ext>
              </a:extLst>
            </p:cNvPr>
            <p:cNvGraphicFramePr/>
            <p:nvPr>
              <p:extLst>
                <p:ext uri="{D42A27DB-BD31-4B8C-83A1-F6EECF244321}">
                  <p14:modId xmlns:p14="http://schemas.microsoft.com/office/powerpoint/2010/main" val="1872250951"/>
                </p:ext>
              </p:extLst>
            </p:nvPr>
          </p:nvGraphicFramePr>
          <p:xfrm>
            <a:off x="3634989" y="799887"/>
            <a:ext cx="3188390" cy="438808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2" name="Picture 2" descr="C:\Users\TerriZhu\Desktop\training.png">
              <a:extLst>
                <a:ext uri="{FF2B5EF4-FFF2-40B4-BE49-F238E27FC236}">
                  <a16:creationId xmlns:a16="http://schemas.microsoft.com/office/drawing/2014/main" id="{E083B43F-31B0-3859-4B7C-49746F892E5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2282" y="3067862"/>
              <a:ext cx="1212550" cy="12125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descr="C:\Users\TerriZhu\Desktop\career coach.jpg">
              <a:extLst>
                <a:ext uri="{FF2B5EF4-FFF2-40B4-BE49-F238E27FC236}">
                  <a16:creationId xmlns:a16="http://schemas.microsoft.com/office/drawing/2014/main" id="{948CF555-4A2E-295E-6FB5-5417B2550C8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23617" y="4726679"/>
              <a:ext cx="1708481" cy="92258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7" descr="C:\Users\TerriZhu\Desktop\employer.png">
              <a:extLst>
                <a:ext uri="{FF2B5EF4-FFF2-40B4-BE49-F238E27FC236}">
                  <a16:creationId xmlns:a16="http://schemas.microsoft.com/office/drawing/2014/main" id="{76999D4D-187E-F1DE-12AA-885214EB6F96}"/>
                </a:ext>
              </a:extLst>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7556" b="92000" l="1778" r="93778">
                          <a14:foregroundMark x1="12000" y1="65333" x2="12000" y2="65333"/>
                          <a14:foregroundMark x1="16444" y1="68889" x2="12444" y2="82222"/>
                          <a14:foregroundMark x1="13333" y1="83111" x2="4889" y2="88889"/>
                          <a14:foregroundMark x1="4889" y1="91556" x2="2222" y2="92000"/>
                          <a14:foregroundMark x1="20889" y1="44000" x2="20889" y2="44000"/>
                          <a14:foregroundMark x1="57333" y1="20000" x2="57333" y2="20000"/>
                          <a14:foregroundMark x1="84000" y1="37333" x2="84000" y2="37333"/>
                          <a14:foregroundMark x1="86222" y1="59111" x2="86222" y2="59111"/>
                          <a14:foregroundMark x1="93778" y1="64889" x2="93778" y2="64889"/>
                          <a14:foregroundMark x1="65778" y1="7556" x2="65778" y2="7556"/>
                          <a14:foregroundMark x1="65778" y1="7556" x2="65778" y2="7556"/>
                          <a14:foregroundMark x1="49778" y1="55111" x2="42222" y2="73778"/>
                        </a14:backgroundRemoval>
                      </a14:imgEffect>
                    </a14:imgLayer>
                  </a14:imgProps>
                </a:ext>
                <a:ext uri="{28A0092B-C50C-407E-A947-70E740481C1C}">
                  <a14:useLocalDpi xmlns:a14="http://schemas.microsoft.com/office/drawing/2010/main" val="0"/>
                </a:ext>
              </a:extLst>
            </a:blip>
            <a:srcRect/>
            <a:stretch>
              <a:fillRect/>
            </a:stretch>
          </p:blipFill>
          <p:spPr bwMode="auto">
            <a:xfrm>
              <a:off x="7118693" y="1291386"/>
              <a:ext cx="1222533" cy="1222533"/>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C:\Users\TerriZhu\Desktop\job seeker.png">
              <a:extLst>
                <a:ext uri="{FF2B5EF4-FFF2-40B4-BE49-F238E27FC236}">
                  <a16:creationId xmlns:a16="http://schemas.microsoft.com/office/drawing/2014/main" id="{BA0232D7-9875-AF07-7ECF-DC8B8FA16050}"/>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l="15136" r="13886" b="37964"/>
            <a:stretch/>
          </p:blipFill>
          <p:spPr bwMode="auto">
            <a:xfrm>
              <a:off x="447686" y="1120791"/>
              <a:ext cx="2157783" cy="1614323"/>
            </a:xfrm>
            <a:prstGeom prst="ellipse">
              <a:avLst/>
            </a:prstGeom>
            <a:noFill/>
            <a:extLst>
              <a:ext uri="{909E8E84-426E-40DD-AFC4-6F175D3DCCD1}">
                <a14:hiddenFill xmlns:a14="http://schemas.microsoft.com/office/drawing/2010/main">
                  <a:solidFill>
                    <a:srgbClr val="FFFFFF"/>
                  </a:solidFill>
                </a14:hiddenFill>
              </a:ext>
            </a:extLst>
          </p:spPr>
        </p:pic>
        <p:pic>
          <p:nvPicPr>
            <p:cNvPr id="16" name="Picture 9" descr="C:\Users\TerriZhu\Desktop\business services.png">
              <a:extLst>
                <a:ext uri="{FF2B5EF4-FFF2-40B4-BE49-F238E27FC236}">
                  <a16:creationId xmlns:a16="http://schemas.microsoft.com/office/drawing/2014/main" id="{F1C1FAA9-1DF4-02C2-9969-9566574B4E75}"/>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424284" y="3143173"/>
              <a:ext cx="1191262" cy="1191262"/>
            </a:xfrm>
            <a:prstGeom prst="ellipse">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0DD13C58-54F6-2673-E71A-907CB42C3EE3}"/>
                </a:ext>
              </a:extLst>
            </p:cNvPr>
            <p:cNvSpPr txBox="1"/>
            <p:nvPr/>
          </p:nvSpPr>
          <p:spPr>
            <a:xfrm>
              <a:off x="7087143" y="2460632"/>
              <a:ext cx="1529114" cy="307777"/>
            </a:xfrm>
            <a:prstGeom prst="rect">
              <a:avLst/>
            </a:prstGeom>
            <a:noFill/>
          </p:spPr>
          <p:txBody>
            <a:bodyPr wrap="square" rtlCol="0">
              <a:spAutoFit/>
            </a:bodyPr>
            <a:lstStyle/>
            <a:p>
              <a:pPr algn="ctr"/>
              <a:r>
                <a:rPr lang="en-US" sz="1400" b="1">
                  <a:solidFill>
                    <a:srgbClr val="5C8E26"/>
                  </a:solidFill>
                </a:rPr>
                <a:t>Employer</a:t>
              </a:r>
            </a:p>
          </p:txBody>
        </p:sp>
        <p:sp>
          <p:nvSpPr>
            <p:cNvPr id="18" name="TextBox 17">
              <a:extLst>
                <a:ext uri="{FF2B5EF4-FFF2-40B4-BE49-F238E27FC236}">
                  <a16:creationId xmlns:a16="http://schemas.microsoft.com/office/drawing/2014/main" id="{6BE520E8-50BF-6449-EC2D-31E5FCE8C215}"/>
                </a:ext>
              </a:extLst>
            </p:cNvPr>
            <p:cNvSpPr txBox="1"/>
            <p:nvPr/>
          </p:nvSpPr>
          <p:spPr>
            <a:xfrm>
              <a:off x="112834" y="4311191"/>
              <a:ext cx="1946267" cy="307777"/>
            </a:xfrm>
            <a:prstGeom prst="rect">
              <a:avLst/>
            </a:prstGeom>
            <a:noFill/>
          </p:spPr>
          <p:txBody>
            <a:bodyPr wrap="square" rtlCol="0">
              <a:spAutoFit/>
            </a:bodyPr>
            <a:lstStyle/>
            <a:p>
              <a:pPr algn="ctr"/>
              <a:r>
                <a:rPr lang="en-US" sz="1400" b="1">
                  <a:solidFill>
                    <a:srgbClr val="5FB8B6"/>
                  </a:solidFill>
                </a:rPr>
                <a:t>Training Provider</a:t>
              </a:r>
            </a:p>
          </p:txBody>
        </p:sp>
        <p:sp>
          <p:nvSpPr>
            <p:cNvPr id="19" name="TextBox 18">
              <a:extLst>
                <a:ext uri="{FF2B5EF4-FFF2-40B4-BE49-F238E27FC236}">
                  <a16:creationId xmlns:a16="http://schemas.microsoft.com/office/drawing/2014/main" id="{E8A41E7A-E13A-5A1B-0220-D6DCBF08FC6E}"/>
                </a:ext>
              </a:extLst>
            </p:cNvPr>
            <p:cNvSpPr txBox="1"/>
            <p:nvPr/>
          </p:nvSpPr>
          <p:spPr>
            <a:xfrm>
              <a:off x="660697" y="5724384"/>
              <a:ext cx="1733583" cy="307777"/>
            </a:xfrm>
            <a:prstGeom prst="rect">
              <a:avLst/>
            </a:prstGeom>
            <a:noFill/>
          </p:spPr>
          <p:txBody>
            <a:bodyPr wrap="square" rtlCol="0">
              <a:spAutoFit/>
            </a:bodyPr>
            <a:lstStyle/>
            <a:p>
              <a:pPr algn="ctr"/>
              <a:r>
                <a:rPr lang="en-US" sz="1400" b="1">
                  <a:solidFill>
                    <a:srgbClr val="F4A70C"/>
                  </a:solidFill>
                </a:rPr>
                <a:t>Career Coach</a:t>
              </a:r>
            </a:p>
          </p:txBody>
        </p:sp>
        <p:sp>
          <p:nvSpPr>
            <p:cNvPr id="20" name="TextBox 19">
              <a:extLst>
                <a:ext uri="{FF2B5EF4-FFF2-40B4-BE49-F238E27FC236}">
                  <a16:creationId xmlns:a16="http://schemas.microsoft.com/office/drawing/2014/main" id="{84886416-8CC1-E707-BDE0-5918F53D1071}"/>
                </a:ext>
              </a:extLst>
            </p:cNvPr>
            <p:cNvSpPr txBox="1"/>
            <p:nvPr/>
          </p:nvSpPr>
          <p:spPr>
            <a:xfrm>
              <a:off x="7069172" y="4357358"/>
              <a:ext cx="1901486" cy="523220"/>
            </a:xfrm>
            <a:prstGeom prst="rect">
              <a:avLst/>
            </a:prstGeom>
            <a:noFill/>
          </p:spPr>
          <p:txBody>
            <a:bodyPr wrap="square" rtlCol="0">
              <a:spAutoFit/>
            </a:bodyPr>
            <a:lstStyle/>
            <a:p>
              <a:pPr algn="ctr"/>
              <a:r>
                <a:rPr lang="en-US" sz="1400" b="1">
                  <a:solidFill>
                    <a:srgbClr val="35448D"/>
                  </a:solidFill>
                </a:rPr>
                <a:t>Business Services Team</a:t>
              </a:r>
            </a:p>
          </p:txBody>
        </p:sp>
        <p:pic>
          <p:nvPicPr>
            <p:cNvPr id="21" name="Picture 10" descr="C:\Users\TerriZhu\Desktop\wrench.png">
              <a:extLst>
                <a:ext uri="{FF2B5EF4-FFF2-40B4-BE49-F238E27FC236}">
                  <a16:creationId xmlns:a16="http://schemas.microsoft.com/office/drawing/2014/main" id="{63671A34-B33F-4CC7-7B3F-F2CB3E799487}"/>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rot="20638453">
              <a:off x="5399612" y="4698173"/>
              <a:ext cx="901249" cy="1233553"/>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8434891F-A061-DF50-7351-4A2375745C93}"/>
                </a:ext>
              </a:extLst>
            </p:cNvPr>
            <p:cNvSpPr txBox="1"/>
            <p:nvPr/>
          </p:nvSpPr>
          <p:spPr>
            <a:xfrm>
              <a:off x="6191259" y="5251342"/>
              <a:ext cx="2466049" cy="523220"/>
            </a:xfrm>
            <a:prstGeom prst="rect">
              <a:avLst/>
            </a:prstGeom>
            <a:noFill/>
          </p:spPr>
          <p:txBody>
            <a:bodyPr wrap="square" rtlCol="0">
              <a:spAutoFit/>
            </a:bodyPr>
            <a:lstStyle/>
            <a:p>
              <a:r>
                <a:rPr lang="en-US" sz="1400" b="1"/>
                <a:t>Chicago Cook Workforce Partnership</a:t>
              </a:r>
            </a:p>
          </p:txBody>
        </p:sp>
        <p:sp>
          <p:nvSpPr>
            <p:cNvPr id="3" name="TextBox 2">
              <a:extLst>
                <a:ext uri="{FF2B5EF4-FFF2-40B4-BE49-F238E27FC236}">
                  <a16:creationId xmlns:a16="http://schemas.microsoft.com/office/drawing/2014/main" id="{02AA7C9D-80C4-A7FD-0F35-EB18D2DF6919}"/>
                </a:ext>
              </a:extLst>
            </p:cNvPr>
            <p:cNvSpPr txBox="1"/>
            <p:nvPr/>
          </p:nvSpPr>
          <p:spPr>
            <a:xfrm>
              <a:off x="758770" y="2562626"/>
              <a:ext cx="1529114" cy="307777"/>
            </a:xfrm>
            <a:prstGeom prst="rect">
              <a:avLst/>
            </a:prstGeom>
            <a:noFill/>
          </p:spPr>
          <p:txBody>
            <a:bodyPr wrap="square" rtlCol="0">
              <a:spAutoFit/>
            </a:bodyPr>
            <a:lstStyle/>
            <a:p>
              <a:pPr algn="ctr"/>
              <a:r>
                <a:rPr lang="en-US" sz="1400" b="1">
                  <a:solidFill>
                    <a:srgbClr val="E20000"/>
                  </a:solidFill>
                </a:rPr>
                <a:t>Job Seeker</a:t>
              </a:r>
            </a:p>
          </p:txBody>
        </p:sp>
      </p:grpSp>
    </p:spTree>
    <p:extLst>
      <p:ext uri="{BB962C8B-B14F-4D97-AF65-F5344CB8AC3E}">
        <p14:creationId xmlns:p14="http://schemas.microsoft.com/office/powerpoint/2010/main" val="2730534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descr="A map of the state of illinois&#10;&#10;AI-generated content may be incorrect.">
            <a:extLst>
              <a:ext uri="{FF2B5EF4-FFF2-40B4-BE49-F238E27FC236}">
                <a16:creationId xmlns:a16="http://schemas.microsoft.com/office/drawing/2014/main" id="{157A6C26-FB62-F714-7FBA-9D9994C2B1E8}"/>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t="8828" b="8828"/>
          <a:stretch>
            <a:fillRect/>
          </a:stretch>
        </p:blipFill>
        <p:spPr>
          <a:xfrm>
            <a:off x="7885113" y="0"/>
            <a:ext cx="4306887" cy="6324600"/>
          </a:xfrm>
        </p:spPr>
      </p:pic>
      <p:sp>
        <p:nvSpPr>
          <p:cNvPr id="27" name="TextBox 26">
            <a:extLst>
              <a:ext uri="{FF2B5EF4-FFF2-40B4-BE49-F238E27FC236}">
                <a16:creationId xmlns:a16="http://schemas.microsoft.com/office/drawing/2014/main" id="{02F54833-BD08-6600-5615-CDF9F2031EA3}"/>
              </a:ext>
            </a:extLst>
          </p:cNvPr>
          <p:cNvSpPr txBox="1"/>
          <p:nvPr/>
        </p:nvSpPr>
        <p:spPr>
          <a:xfrm>
            <a:off x="7893351" y="5864132"/>
            <a:ext cx="1917914" cy="369332"/>
          </a:xfrm>
          <a:prstGeom prst="rect">
            <a:avLst/>
          </a:prstGeom>
          <a:noFill/>
        </p:spPr>
        <p:txBody>
          <a:bodyPr wrap="square" rtlCol="0">
            <a:spAutoFit/>
          </a:bodyPr>
          <a:lstStyle/>
          <a:p>
            <a:r>
              <a:rPr lang="en-US" sz="900">
                <a:hlinkClick r:id="rId4" tooltip="https://sh.wikipedia.org/wiki/Cook_County,_Illinois"/>
              </a:rPr>
              <a:t>This Photo</a:t>
            </a:r>
            <a:r>
              <a:rPr lang="en-US" sz="900"/>
              <a:t> by Unknown Author is licensed under </a:t>
            </a:r>
            <a:r>
              <a:rPr lang="en-US" sz="900">
                <a:hlinkClick r:id="rId5" tooltip="https://creativecommons.org/licenses/by-sa/3.0/"/>
              </a:rPr>
              <a:t>CC BY-SA</a:t>
            </a:r>
            <a:endParaRPr lang="en-US" sz="900"/>
          </a:p>
        </p:txBody>
      </p:sp>
      <p:sp>
        <p:nvSpPr>
          <p:cNvPr id="3" name="Title 2">
            <a:extLst>
              <a:ext uri="{FF2B5EF4-FFF2-40B4-BE49-F238E27FC236}">
                <a16:creationId xmlns:a16="http://schemas.microsoft.com/office/drawing/2014/main" id="{1EA6F2E6-C813-52ED-8AAA-96375F7923CB}"/>
              </a:ext>
            </a:extLst>
          </p:cNvPr>
          <p:cNvSpPr>
            <a:spLocks noGrp="1"/>
          </p:cNvSpPr>
          <p:nvPr>
            <p:ph type="title"/>
          </p:nvPr>
        </p:nvSpPr>
        <p:spPr>
          <a:xfrm>
            <a:off x="647700" y="647700"/>
            <a:ext cx="6777228" cy="701731"/>
          </a:xfrm>
        </p:spPr>
        <p:txBody>
          <a:bodyPr anchor="t">
            <a:normAutofit/>
          </a:bodyPr>
          <a:lstStyle/>
          <a:p>
            <a:r>
              <a:rPr lang="en-US"/>
              <a:t>Region’s Labor Market</a:t>
            </a:r>
          </a:p>
        </p:txBody>
      </p:sp>
      <p:sp>
        <p:nvSpPr>
          <p:cNvPr id="5" name="Footer Placeholder 4">
            <a:extLst>
              <a:ext uri="{FF2B5EF4-FFF2-40B4-BE49-F238E27FC236}">
                <a16:creationId xmlns:a16="http://schemas.microsoft.com/office/drawing/2014/main" id="{02D7147C-BEB0-2235-A59A-405880DDC955}"/>
              </a:ext>
            </a:extLst>
          </p:cNvPr>
          <p:cNvSpPr>
            <a:spLocks noGrp="1"/>
          </p:cNvSpPr>
          <p:nvPr>
            <p:ph type="ftr" sz="quarter" idx="11"/>
          </p:nvPr>
        </p:nvSpPr>
        <p:spPr>
          <a:xfrm>
            <a:off x="1342789" y="6426292"/>
            <a:ext cx="4114800" cy="365125"/>
          </a:xfrm>
        </p:spPr>
        <p:txBody>
          <a:bodyPr anchor="ctr">
            <a:normAutofit/>
          </a:bodyPr>
          <a:lstStyle/>
          <a:p>
            <a:pPr>
              <a:spcAft>
                <a:spcPts val="600"/>
              </a:spcAft>
            </a:pPr>
            <a:r>
              <a:rPr lang="en-US"/>
              <a:t>CHICAGO COOK WORKFORCE PARTNERSHIP</a:t>
            </a:r>
          </a:p>
        </p:txBody>
      </p:sp>
      <p:sp>
        <p:nvSpPr>
          <p:cNvPr id="6" name="Slide Number Placeholder 5">
            <a:extLst>
              <a:ext uri="{FF2B5EF4-FFF2-40B4-BE49-F238E27FC236}">
                <a16:creationId xmlns:a16="http://schemas.microsoft.com/office/drawing/2014/main" id="{F4837D52-9F51-67EC-A037-FBEDC742802E}"/>
              </a:ext>
            </a:extLst>
          </p:cNvPr>
          <p:cNvSpPr>
            <a:spLocks noGrp="1"/>
          </p:cNvSpPr>
          <p:nvPr>
            <p:ph type="sldNum" sz="quarter" idx="12"/>
          </p:nvPr>
        </p:nvSpPr>
        <p:spPr>
          <a:xfrm>
            <a:off x="647700" y="6426292"/>
            <a:ext cx="678180" cy="365125"/>
          </a:xfrm>
        </p:spPr>
        <p:txBody>
          <a:bodyPr anchor="ctr">
            <a:normAutofit/>
          </a:bodyPr>
          <a:lstStyle/>
          <a:p>
            <a:pPr>
              <a:spcAft>
                <a:spcPts val="600"/>
              </a:spcAft>
            </a:pPr>
            <a:fld id="{62FC844F-1C5E-9744-861D-1084858A0FD4}" type="slidenum">
              <a:rPr lang="en-US" smtClean="0"/>
              <a:pPr>
                <a:spcAft>
                  <a:spcPts val="600"/>
                </a:spcAft>
              </a:pPr>
              <a:t>6</a:t>
            </a:fld>
            <a:endParaRPr lang="en-US"/>
          </a:p>
        </p:txBody>
      </p:sp>
      <p:graphicFrame>
        <p:nvGraphicFramePr>
          <p:cNvPr id="22" name="Content Placeholder 3">
            <a:extLst>
              <a:ext uri="{FF2B5EF4-FFF2-40B4-BE49-F238E27FC236}">
                <a16:creationId xmlns:a16="http://schemas.microsoft.com/office/drawing/2014/main" id="{5E441383-4BEC-E6C0-11C8-3F5917AC46D0}"/>
              </a:ext>
            </a:extLst>
          </p:cNvPr>
          <p:cNvGraphicFramePr>
            <a:graphicFrameLocks noGrp="1"/>
          </p:cNvGraphicFramePr>
          <p:nvPr>
            <p:ph idx="1"/>
            <p:extLst>
              <p:ext uri="{D42A27DB-BD31-4B8C-83A1-F6EECF244321}">
                <p14:modId xmlns:p14="http://schemas.microsoft.com/office/powerpoint/2010/main" val="3122259140"/>
              </p:ext>
            </p:extLst>
          </p:nvPr>
        </p:nvGraphicFramePr>
        <p:xfrm>
          <a:off x="647700" y="1665962"/>
          <a:ext cx="6777228" cy="434164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722393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70711-1F42-6F4A-2F50-32B42F7BA20B}"/>
              </a:ext>
            </a:extLst>
          </p:cNvPr>
          <p:cNvSpPr>
            <a:spLocks noGrp="1"/>
          </p:cNvSpPr>
          <p:nvPr>
            <p:ph type="title"/>
          </p:nvPr>
        </p:nvSpPr>
        <p:spPr>
          <a:xfrm>
            <a:off x="6018276" y="878895"/>
            <a:ext cx="6173724" cy="590931"/>
          </a:xfrm>
        </p:spPr>
        <p:txBody>
          <a:bodyPr/>
          <a:lstStyle/>
          <a:p>
            <a:r>
              <a:rPr lang="en-US" sz="3600"/>
              <a:t>What is a Dislocated Worker?</a:t>
            </a:r>
          </a:p>
        </p:txBody>
      </p:sp>
      <p:sp>
        <p:nvSpPr>
          <p:cNvPr id="3" name="Content Placeholder 2">
            <a:extLst>
              <a:ext uri="{FF2B5EF4-FFF2-40B4-BE49-F238E27FC236}">
                <a16:creationId xmlns:a16="http://schemas.microsoft.com/office/drawing/2014/main" id="{ABB9C42C-7E40-FCE4-427C-B87432C1D9C3}"/>
              </a:ext>
            </a:extLst>
          </p:cNvPr>
          <p:cNvSpPr>
            <a:spLocks noGrp="1"/>
          </p:cNvSpPr>
          <p:nvPr>
            <p:ph idx="1"/>
          </p:nvPr>
        </p:nvSpPr>
        <p:spPr>
          <a:xfrm>
            <a:off x="176167" y="1684250"/>
            <a:ext cx="11829905" cy="4341646"/>
          </a:xfrm>
        </p:spPr>
        <p:txBody>
          <a:bodyPr numCol="2">
            <a:normAutofit/>
          </a:bodyPr>
          <a:lstStyle/>
          <a:p>
            <a:r>
              <a:rPr lang="en-US"/>
              <a:t>Provide information, available resources &amp; programming for WIOA Dislocated Workers administered under the Cook County public workforce system – Local Workforce Innovation Area 7 (LWIA) or ‘The Partnership’.</a:t>
            </a:r>
          </a:p>
          <a:p>
            <a:r>
              <a:rPr lang="en-US"/>
              <a:t>To support affected workers who are facing an employment layoff at no fault of their own with employment services, programs, and resources that will prepare and support them in their re-employment efforts including and opportunity to train/re-train in sector &amp; demand driven occupational training. </a:t>
            </a:r>
          </a:p>
          <a:p>
            <a:r>
              <a:rPr lang="en-US"/>
              <a:t>Have received notice of layoff or have been laid off due to company closure or re-organization resulting in a reduction in force or mass layoff.</a:t>
            </a:r>
          </a:p>
          <a:p>
            <a:r>
              <a:rPr lang="en-US"/>
              <a:t>Rapid Response services are set into action by receipt of the WARN Notice.</a:t>
            </a:r>
          </a:p>
          <a:p>
            <a:r>
              <a:rPr lang="en-US"/>
              <a:t>WIOA Dislocated Worker funding serves these layoff affected workers in their employment transition through workforce development programs &amp; services.</a:t>
            </a:r>
          </a:p>
          <a:p>
            <a:endParaRPr lang="en-US"/>
          </a:p>
        </p:txBody>
      </p:sp>
      <p:sp>
        <p:nvSpPr>
          <p:cNvPr id="5" name="Footer Placeholder 4">
            <a:extLst>
              <a:ext uri="{FF2B5EF4-FFF2-40B4-BE49-F238E27FC236}">
                <a16:creationId xmlns:a16="http://schemas.microsoft.com/office/drawing/2014/main" id="{FE5A729B-BAE6-0041-FD63-2A4B9E23F336}"/>
              </a:ext>
            </a:extLst>
          </p:cNvPr>
          <p:cNvSpPr>
            <a:spLocks noGrp="1"/>
          </p:cNvSpPr>
          <p:nvPr>
            <p:ph type="ftr" sz="quarter" idx="11"/>
          </p:nvPr>
        </p:nvSpPr>
        <p:spPr>
          <a:xfrm>
            <a:off x="1342789" y="6426292"/>
            <a:ext cx="4114800" cy="365125"/>
          </a:xfrm>
        </p:spPr>
        <p:txBody>
          <a:bodyPr/>
          <a:lstStyle/>
          <a:p>
            <a:r>
              <a:rPr lang="en-US"/>
              <a:t>CHICAGO COOK WORKFORCE PARTNERSHIP</a:t>
            </a:r>
          </a:p>
        </p:txBody>
      </p:sp>
      <p:sp>
        <p:nvSpPr>
          <p:cNvPr id="6" name="Slide Number Placeholder 5">
            <a:extLst>
              <a:ext uri="{FF2B5EF4-FFF2-40B4-BE49-F238E27FC236}">
                <a16:creationId xmlns:a16="http://schemas.microsoft.com/office/drawing/2014/main" id="{229B514B-1B84-FB84-2CE3-A8D6768D9E0B}"/>
              </a:ext>
            </a:extLst>
          </p:cNvPr>
          <p:cNvSpPr>
            <a:spLocks noGrp="1"/>
          </p:cNvSpPr>
          <p:nvPr>
            <p:ph type="sldNum" sz="quarter" idx="12"/>
          </p:nvPr>
        </p:nvSpPr>
        <p:spPr>
          <a:xfrm>
            <a:off x="647700" y="6426292"/>
            <a:ext cx="678180" cy="365125"/>
          </a:xfrm>
        </p:spPr>
        <p:txBody>
          <a:bodyPr/>
          <a:lstStyle/>
          <a:p>
            <a:fld id="{62FC844F-1C5E-9744-861D-1084858A0FD4}" type="slidenum">
              <a:rPr lang="en-US" smtClean="0"/>
              <a:pPr/>
              <a:t>7</a:t>
            </a:fld>
            <a:endParaRPr lang="en-US"/>
          </a:p>
        </p:txBody>
      </p:sp>
      <p:sp>
        <p:nvSpPr>
          <p:cNvPr id="4" name="Date Placeholder 3">
            <a:extLst>
              <a:ext uri="{FF2B5EF4-FFF2-40B4-BE49-F238E27FC236}">
                <a16:creationId xmlns:a16="http://schemas.microsoft.com/office/drawing/2014/main" id="{192238D5-4879-0F13-534D-0E2E9CEDEE1B}"/>
              </a:ext>
            </a:extLst>
          </p:cNvPr>
          <p:cNvSpPr>
            <a:spLocks noGrp="1"/>
          </p:cNvSpPr>
          <p:nvPr>
            <p:ph type="dt" sz="half" idx="4294967295"/>
          </p:nvPr>
        </p:nvSpPr>
        <p:spPr>
          <a:xfrm>
            <a:off x="9448800" y="6426200"/>
            <a:ext cx="2743200" cy="365125"/>
          </a:xfrm>
        </p:spPr>
        <p:txBody>
          <a:bodyPr/>
          <a:lstStyle/>
          <a:p>
            <a:fld id="{DBA998AD-3AA5-774F-B560-A882E832BB27}" type="datetime1">
              <a:rPr lang="en-US" smtClean="0"/>
              <a:t>10/6/2025</a:t>
            </a:fld>
            <a:endParaRPr lang="en-US"/>
          </a:p>
        </p:txBody>
      </p:sp>
      <p:sp>
        <p:nvSpPr>
          <p:cNvPr id="7" name="Title 1">
            <a:extLst>
              <a:ext uri="{FF2B5EF4-FFF2-40B4-BE49-F238E27FC236}">
                <a16:creationId xmlns:a16="http://schemas.microsoft.com/office/drawing/2014/main" id="{4CFB97B3-9B7B-7E7E-36B1-E62C77D72246}"/>
              </a:ext>
            </a:extLst>
          </p:cNvPr>
          <p:cNvSpPr txBox="1">
            <a:spLocks/>
          </p:cNvSpPr>
          <p:nvPr/>
        </p:nvSpPr>
        <p:spPr>
          <a:xfrm>
            <a:off x="176167" y="878896"/>
            <a:ext cx="6448044" cy="590931"/>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4400" b="1" kern="1200">
                <a:solidFill>
                  <a:schemeClr val="tx1"/>
                </a:solidFill>
                <a:latin typeface="Barlow" pitchFamily="2" charset="77"/>
                <a:ea typeface="+mj-ea"/>
                <a:cs typeface="+mj-cs"/>
              </a:defRPr>
            </a:lvl1pPr>
          </a:lstStyle>
          <a:p>
            <a:r>
              <a:rPr lang="en-US" sz="3600"/>
              <a:t>Rapid Response Services</a:t>
            </a:r>
          </a:p>
        </p:txBody>
      </p:sp>
    </p:spTree>
    <p:extLst>
      <p:ext uri="{BB962C8B-B14F-4D97-AF65-F5344CB8AC3E}">
        <p14:creationId xmlns:p14="http://schemas.microsoft.com/office/powerpoint/2010/main" val="1718061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EC89E-E3F8-93C0-5F2B-3338ED2016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19183C-DA6E-BE7C-BF18-2D94129F376A}"/>
              </a:ext>
            </a:extLst>
          </p:cNvPr>
          <p:cNvSpPr>
            <a:spLocks noGrp="1"/>
          </p:cNvSpPr>
          <p:nvPr>
            <p:ph type="title"/>
          </p:nvPr>
        </p:nvSpPr>
        <p:spPr>
          <a:xfrm>
            <a:off x="647700" y="647700"/>
            <a:ext cx="10896600" cy="701731"/>
          </a:xfrm>
        </p:spPr>
        <p:txBody>
          <a:bodyPr/>
          <a:lstStyle/>
          <a:p>
            <a:r>
              <a:rPr lang="en-US"/>
              <a:t>What is WIOA?</a:t>
            </a:r>
          </a:p>
        </p:txBody>
      </p:sp>
      <p:sp>
        <p:nvSpPr>
          <p:cNvPr id="3" name="Content Placeholder 2">
            <a:extLst>
              <a:ext uri="{FF2B5EF4-FFF2-40B4-BE49-F238E27FC236}">
                <a16:creationId xmlns:a16="http://schemas.microsoft.com/office/drawing/2014/main" id="{04B07AA0-9F0C-C700-32A4-0B19D40E3681}"/>
              </a:ext>
            </a:extLst>
          </p:cNvPr>
          <p:cNvSpPr>
            <a:spLocks noGrp="1"/>
          </p:cNvSpPr>
          <p:nvPr>
            <p:ph idx="1"/>
          </p:nvPr>
        </p:nvSpPr>
        <p:spPr>
          <a:xfrm>
            <a:off x="647700" y="1665962"/>
            <a:ext cx="10896600" cy="4341646"/>
          </a:xfrm>
        </p:spPr>
        <p:txBody>
          <a:bodyPr>
            <a:normAutofit/>
          </a:bodyPr>
          <a:lstStyle/>
          <a:p>
            <a:pPr marL="0" indent="0">
              <a:buNone/>
            </a:pPr>
            <a:r>
              <a:rPr lang="en-US" sz="2400" b="1"/>
              <a:t>Workforce Innovation &amp; Opportunity Act - WIOA</a:t>
            </a:r>
          </a:p>
          <a:p>
            <a:r>
              <a:rPr lang="en-US"/>
              <a:t>Laid Off Worker programs &amp; services for Dislocated Workers are made available through federal funding from the US Department of Labor. </a:t>
            </a:r>
          </a:p>
          <a:p>
            <a:r>
              <a:rPr lang="en-US"/>
              <a:t>WIOA funds the public workforce system throughout the USA through the American Job Center system.</a:t>
            </a:r>
          </a:p>
          <a:p>
            <a:r>
              <a:rPr lang="en-US"/>
              <a:t>WIOA funding provides re-employment preparation assistance, job placement support/assistance, and opportunity for occupational training leading to improved skill attainment and workforce marketability. </a:t>
            </a:r>
          </a:p>
          <a:p>
            <a:pPr marL="0" indent="0">
              <a:buNone/>
            </a:pPr>
            <a:r>
              <a:rPr lang="en-US" sz="2400" b="1"/>
              <a:t>AT NO COST TO YOU! Tax Dollar funded program.</a:t>
            </a:r>
          </a:p>
        </p:txBody>
      </p:sp>
      <p:sp>
        <p:nvSpPr>
          <p:cNvPr id="5" name="Footer Placeholder 4">
            <a:extLst>
              <a:ext uri="{FF2B5EF4-FFF2-40B4-BE49-F238E27FC236}">
                <a16:creationId xmlns:a16="http://schemas.microsoft.com/office/drawing/2014/main" id="{9D5138EB-4FC5-310E-11AE-0ADB0ADC7EB1}"/>
              </a:ext>
            </a:extLst>
          </p:cNvPr>
          <p:cNvSpPr>
            <a:spLocks noGrp="1"/>
          </p:cNvSpPr>
          <p:nvPr>
            <p:ph type="ftr" sz="quarter" idx="11"/>
          </p:nvPr>
        </p:nvSpPr>
        <p:spPr>
          <a:xfrm>
            <a:off x="1342789" y="6426292"/>
            <a:ext cx="4114800" cy="365125"/>
          </a:xfrm>
        </p:spPr>
        <p:txBody>
          <a:bodyPr/>
          <a:lstStyle/>
          <a:p>
            <a:r>
              <a:rPr lang="en-US"/>
              <a:t>CHICAGO COOK WORKFORCE PARTNERSHIP</a:t>
            </a:r>
          </a:p>
        </p:txBody>
      </p:sp>
      <p:sp>
        <p:nvSpPr>
          <p:cNvPr id="6" name="Slide Number Placeholder 5">
            <a:extLst>
              <a:ext uri="{FF2B5EF4-FFF2-40B4-BE49-F238E27FC236}">
                <a16:creationId xmlns:a16="http://schemas.microsoft.com/office/drawing/2014/main" id="{1B6D305A-D030-2D90-109A-A39B2666169D}"/>
              </a:ext>
            </a:extLst>
          </p:cNvPr>
          <p:cNvSpPr>
            <a:spLocks noGrp="1"/>
          </p:cNvSpPr>
          <p:nvPr>
            <p:ph type="sldNum" sz="quarter" idx="12"/>
          </p:nvPr>
        </p:nvSpPr>
        <p:spPr>
          <a:xfrm>
            <a:off x="647700" y="6426292"/>
            <a:ext cx="678180" cy="365125"/>
          </a:xfrm>
        </p:spPr>
        <p:txBody>
          <a:bodyPr/>
          <a:lstStyle/>
          <a:p>
            <a:fld id="{62FC844F-1C5E-9744-861D-1084858A0FD4}" type="slidenum">
              <a:rPr lang="en-US" smtClean="0"/>
              <a:pPr/>
              <a:t>8</a:t>
            </a:fld>
            <a:endParaRPr lang="en-US"/>
          </a:p>
        </p:txBody>
      </p:sp>
      <p:sp>
        <p:nvSpPr>
          <p:cNvPr id="4" name="Date Placeholder 3">
            <a:extLst>
              <a:ext uri="{FF2B5EF4-FFF2-40B4-BE49-F238E27FC236}">
                <a16:creationId xmlns:a16="http://schemas.microsoft.com/office/drawing/2014/main" id="{B0AB8C2B-9F3E-7D85-0667-E92EF16E2618}"/>
              </a:ext>
            </a:extLst>
          </p:cNvPr>
          <p:cNvSpPr>
            <a:spLocks noGrp="1"/>
          </p:cNvSpPr>
          <p:nvPr>
            <p:ph type="dt" sz="half" idx="4294967295"/>
          </p:nvPr>
        </p:nvSpPr>
        <p:spPr>
          <a:xfrm>
            <a:off x="9448800" y="6426200"/>
            <a:ext cx="2743200" cy="365125"/>
          </a:xfrm>
        </p:spPr>
        <p:txBody>
          <a:bodyPr/>
          <a:lstStyle/>
          <a:p>
            <a:fld id="{DBA998AD-3AA5-774F-B560-A882E832BB27}" type="datetime1">
              <a:rPr lang="en-US" smtClean="0"/>
              <a:t>10/6/2025</a:t>
            </a:fld>
            <a:endParaRPr lang="en-US"/>
          </a:p>
        </p:txBody>
      </p:sp>
    </p:spTree>
    <p:extLst>
      <p:ext uri="{BB962C8B-B14F-4D97-AF65-F5344CB8AC3E}">
        <p14:creationId xmlns:p14="http://schemas.microsoft.com/office/powerpoint/2010/main" val="4153124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F22EE-75ED-7830-7499-FE967C216F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82D524-75CF-2D66-C252-C14045B7E1A5}"/>
              </a:ext>
            </a:extLst>
          </p:cNvPr>
          <p:cNvSpPr>
            <a:spLocks noGrp="1"/>
          </p:cNvSpPr>
          <p:nvPr>
            <p:ph type="title"/>
          </p:nvPr>
        </p:nvSpPr>
        <p:spPr>
          <a:xfrm>
            <a:off x="647700" y="647700"/>
            <a:ext cx="10896600" cy="701731"/>
          </a:xfrm>
        </p:spPr>
        <p:txBody>
          <a:bodyPr/>
          <a:lstStyle/>
          <a:p>
            <a:r>
              <a:rPr lang="en-US"/>
              <a:t>Get Started through WIOA</a:t>
            </a:r>
          </a:p>
        </p:txBody>
      </p:sp>
      <p:sp>
        <p:nvSpPr>
          <p:cNvPr id="3" name="Content Placeholder 2">
            <a:extLst>
              <a:ext uri="{FF2B5EF4-FFF2-40B4-BE49-F238E27FC236}">
                <a16:creationId xmlns:a16="http://schemas.microsoft.com/office/drawing/2014/main" id="{DB51223F-ED38-21BB-B547-C673FE9F7678}"/>
              </a:ext>
            </a:extLst>
          </p:cNvPr>
          <p:cNvSpPr>
            <a:spLocks noGrp="1"/>
          </p:cNvSpPr>
          <p:nvPr>
            <p:ph idx="1"/>
          </p:nvPr>
        </p:nvSpPr>
        <p:spPr>
          <a:xfrm>
            <a:off x="647700" y="1665962"/>
            <a:ext cx="10896600" cy="4341646"/>
          </a:xfrm>
        </p:spPr>
        <p:txBody>
          <a:bodyPr>
            <a:normAutofit/>
          </a:bodyPr>
          <a:lstStyle/>
          <a:p>
            <a:pPr marL="0" indent="0">
              <a:buNone/>
            </a:pPr>
            <a:r>
              <a:rPr lang="en-US" sz="2400" b="1"/>
              <a:t>How can WIOA help &amp; your next step:</a:t>
            </a:r>
          </a:p>
          <a:p>
            <a:r>
              <a:rPr lang="en-US"/>
              <a:t>WIOA dislocated worker program provides career services &amp; resources, workforce readiness &amp; training services for Laid Off Workers through the American Job Center and public workforce system.</a:t>
            </a:r>
          </a:p>
          <a:p>
            <a:r>
              <a:rPr lang="en-US"/>
              <a:t>In Cook County, the public workforce system consists of American Job Centers located in the City of Chicago and suburban Cook County, along with a network of expert workforce development organizations that are regionally located throughout Chicagoland.</a:t>
            </a:r>
          </a:p>
          <a:p>
            <a:r>
              <a:rPr lang="en-US" b="1"/>
              <a:t>Call the nearest, most convenient  American Job Center</a:t>
            </a:r>
            <a:r>
              <a:rPr lang="en-US"/>
              <a:t> nearest you and register for a Dislocated Worker Orientation session (held weekly, varies by Center) or </a:t>
            </a:r>
            <a:r>
              <a:rPr lang="en-US" b="1"/>
              <a:t>request services online </a:t>
            </a:r>
            <a:r>
              <a:rPr lang="en-US"/>
              <a:t>at ChiCookWorks.org under “</a:t>
            </a:r>
            <a:r>
              <a:rPr lang="en-US">
                <a:hlinkClick r:id="rId3"/>
              </a:rPr>
              <a:t>Connect to American Job Centers</a:t>
            </a:r>
            <a:r>
              <a:rPr lang="en-US"/>
              <a:t>”. Bring your Company separation letter, which validates your layoff &amp; other required documents.</a:t>
            </a:r>
          </a:p>
        </p:txBody>
      </p:sp>
      <p:sp>
        <p:nvSpPr>
          <p:cNvPr id="5" name="Footer Placeholder 4">
            <a:extLst>
              <a:ext uri="{FF2B5EF4-FFF2-40B4-BE49-F238E27FC236}">
                <a16:creationId xmlns:a16="http://schemas.microsoft.com/office/drawing/2014/main" id="{A00EA04C-F643-8606-9280-BA9E395DFE3C}"/>
              </a:ext>
            </a:extLst>
          </p:cNvPr>
          <p:cNvSpPr>
            <a:spLocks noGrp="1"/>
          </p:cNvSpPr>
          <p:nvPr>
            <p:ph type="ftr" sz="quarter" idx="11"/>
          </p:nvPr>
        </p:nvSpPr>
        <p:spPr>
          <a:xfrm>
            <a:off x="1342789" y="6426292"/>
            <a:ext cx="4114800" cy="365125"/>
          </a:xfrm>
        </p:spPr>
        <p:txBody>
          <a:bodyPr/>
          <a:lstStyle/>
          <a:p>
            <a:r>
              <a:rPr lang="en-US"/>
              <a:t>CHICAGO COOK WORKFORCE PARTNERSHIP</a:t>
            </a:r>
          </a:p>
        </p:txBody>
      </p:sp>
      <p:sp>
        <p:nvSpPr>
          <p:cNvPr id="6" name="Slide Number Placeholder 5">
            <a:extLst>
              <a:ext uri="{FF2B5EF4-FFF2-40B4-BE49-F238E27FC236}">
                <a16:creationId xmlns:a16="http://schemas.microsoft.com/office/drawing/2014/main" id="{D1B707B5-1C63-0D1B-D1FB-03081168CAC2}"/>
              </a:ext>
            </a:extLst>
          </p:cNvPr>
          <p:cNvSpPr>
            <a:spLocks noGrp="1"/>
          </p:cNvSpPr>
          <p:nvPr>
            <p:ph type="sldNum" sz="quarter" idx="12"/>
          </p:nvPr>
        </p:nvSpPr>
        <p:spPr>
          <a:xfrm>
            <a:off x="647700" y="6426292"/>
            <a:ext cx="678180" cy="365125"/>
          </a:xfrm>
        </p:spPr>
        <p:txBody>
          <a:bodyPr/>
          <a:lstStyle/>
          <a:p>
            <a:fld id="{62FC844F-1C5E-9744-861D-1084858A0FD4}" type="slidenum">
              <a:rPr lang="en-US" smtClean="0"/>
              <a:pPr/>
              <a:t>9</a:t>
            </a:fld>
            <a:endParaRPr lang="en-US"/>
          </a:p>
        </p:txBody>
      </p:sp>
      <p:sp>
        <p:nvSpPr>
          <p:cNvPr id="4" name="Date Placeholder 3">
            <a:extLst>
              <a:ext uri="{FF2B5EF4-FFF2-40B4-BE49-F238E27FC236}">
                <a16:creationId xmlns:a16="http://schemas.microsoft.com/office/drawing/2014/main" id="{C301A8E5-3A43-04FD-FB11-8D5908D4B41F}"/>
              </a:ext>
            </a:extLst>
          </p:cNvPr>
          <p:cNvSpPr>
            <a:spLocks noGrp="1"/>
          </p:cNvSpPr>
          <p:nvPr>
            <p:ph type="dt" sz="half" idx="4294967295"/>
          </p:nvPr>
        </p:nvSpPr>
        <p:spPr>
          <a:xfrm>
            <a:off x="9448800" y="6426200"/>
            <a:ext cx="2743200" cy="365125"/>
          </a:xfrm>
        </p:spPr>
        <p:txBody>
          <a:bodyPr/>
          <a:lstStyle/>
          <a:p>
            <a:fld id="{DBA998AD-3AA5-774F-B560-A882E832BB27}" type="datetime1">
              <a:rPr lang="en-US" smtClean="0"/>
              <a:t>10/6/2025</a:t>
            </a:fld>
            <a:endParaRPr lang="en-US"/>
          </a:p>
        </p:txBody>
      </p:sp>
    </p:spTree>
    <p:extLst>
      <p:ext uri="{BB962C8B-B14F-4D97-AF65-F5344CB8AC3E}">
        <p14:creationId xmlns:p14="http://schemas.microsoft.com/office/powerpoint/2010/main" val="3668031811"/>
      </p:ext>
    </p:extLst>
  </p:cSld>
  <p:clrMapOvr>
    <a:masterClrMapping/>
  </p:clrMapOvr>
</p:sld>
</file>

<file path=ppt/theme/theme1.xml><?xml version="1.0" encoding="utf-8"?>
<a:theme xmlns:a="http://schemas.openxmlformats.org/drawingml/2006/main" name="Office Theme">
  <a:themeElements>
    <a:clrScheme name="Chicago Cook Workforce">
      <a:dk1>
        <a:srgbClr val="103D62"/>
      </a:dk1>
      <a:lt1>
        <a:srgbClr val="FFFFFF"/>
      </a:lt1>
      <a:dk2>
        <a:srgbClr val="103D62"/>
      </a:dk2>
      <a:lt2>
        <a:srgbClr val="ECEFF0"/>
      </a:lt2>
      <a:accent1>
        <a:srgbClr val="103D62"/>
      </a:accent1>
      <a:accent2>
        <a:srgbClr val="2269A3"/>
      </a:accent2>
      <a:accent3>
        <a:srgbClr val="C84527"/>
      </a:accent3>
      <a:accent4>
        <a:srgbClr val="F37722"/>
      </a:accent4>
      <a:accent5>
        <a:srgbClr val="ECEFF0"/>
      </a:accent5>
      <a:accent6>
        <a:srgbClr val="86878A"/>
      </a:accent6>
      <a:hlink>
        <a:srgbClr val="F47721"/>
      </a:hlink>
      <a:folHlink>
        <a:srgbClr val="2169A3"/>
      </a:folHlink>
    </a:clrScheme>
    <a:fontScheme name="Chicago Cook Workforce Partnership">
      <a:majorFont>
        <a:latin typeface="Barlow Bold"/>
        <a:ea typeface=""/>
        <a:cs typeface=""/>
      </a:majorFont>
      <a:minorFont>
        <a:latin typeface="Barlow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918a4cf-945c-4dc5-ac40-8a8832f16674" xsi:nil="true"/>
    <lcf76f155ced4ddcb4097134ff3c332f xmlns="6149ab9f-03b2-4646-8ad4-f99c8b21c7b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1A8736CD03F97408FFB4E219AC73B01" ma:contentTypeVersion="18" ma:contentTypeDescription="Create a new document." ma:contentTypeScope="" ma:versionID="44c82b1f60d1daf0332fbcb823c6c574">
  <xsd:schema xmlns:xsd="http://www.w3.org/2001/XMLSchema" xmlns:xs="http://www.w3.org/2001/XMLSchema" xmlns:p="http://schemas.microsoft.com/office/2006/metadata/properties" xmlns:ns2="6149ab9f-03b2-4646-8ad4-f99c8b21c7bb" xmlns:ns3="f918a4cf-945c-4dc5-ac40-8a8832f16674" targetNamespace="http://schemas.microsoft.com/office/2006/metadata/properties" ma:root="true" ma:fieldsID="6fd165c37b3d7906705517a1b327ec8b" ns2:_="" ns3:_="">
    <xsd:import namespace="6149ab9f-03b2-4646-8ad4-f99c8b21c7bb"/>
    <xsd:import namespace="f918a4cf-945c-4dc5-ac40-8a8832f16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49ab9f-03b2-4646-8ad4-f99c8b21c7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67ef023a-4bf5-42c4-af3a-72b9b1ec14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918a4cf-945c-4dc5-ac40-8a8832f16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baad465-32d9-46dc-a105-f69f3bd07a9d}" ma:internalName="TaxCatchAll" ma:showField="CatchAllData" ma:web="f918a4cf-945c-4dc5-ac40-8a8832f1667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F7DC8DF-8489-4581-A5BF-9B13FB430791}">
  <ds:schemaRefs>
    <ds:schemaRef ds:uri="http://schemas.microsoft.com/sharepoint/v3/contenttype/forms"/>
  </ds:schemaRefs>
</ds:datastoreItem>
</file>

<file path=customXml/itemProps2.xml><?xml version="1.0" encoding="utf-8"?>
<ds:datastoreItem xmlns:ds="http://schemas.openxmlformats.org/officeDocument/2006/customXml" ds:itemID="{151FD7AF-5CDD-476C-AFE8-0FA4003F2807}">
  <ds:schemaRefs>
    <ds:schemaRef ds:uri="f918a4cf-945c-4dc5-ac40-8a8832f16674"/>
    <ds:schemaRef ds:uri="http://purl.org/dc/elements/1.1/"/>
    <ds:schemaRef ds:uri="6149ab9f-03b2-4646-8ad4-f99c8b21c7bb"/>
    <ds:schemaRef ds:uri="http://schemas.microsoft.com/office/2006/metadata/properties"/>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purl.org/dc/dcmitype/"/>
    <ds:schemaRef ds:uri="http://www.w3.org/XML/1998/namespace"/>
  </ds:schemaRefs>
</ds:datastoreItem>
</file>

<file path=customXml/itemProps3.xml><?xml version="1.0" encoding="utf-8"?>
<ds:datastoreItem xmlns:ds="http://schemas.openxmlformats.org/officeDocument/2006/customXml" ds:itemID="{803A6109-3028-4898-9661-F2C2992B6C84}">
  <ds:schemaRefs>
    <ds:schemaRef ds:uri="6149ab9f-03b2-4646-8ad4-f99c8b21c7bb"/>
    <ds:schemaRef ds:uri="f918a4cf-945c-4dc5-ac40-8a8832f1667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TotalTime>
  <Words>1181</Words>
  <Application>Microsoft Office PowerPoint</Application>
  <PresentationFormat>Widescreen</PresentationFormat>
  <Paragraphs>171</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Arial</vt:lpstr>
      <vt:lpstr>Barlow</vt:lpstr>
      <vt:lpstr>Calibri</vt:lpstr>
      <vt:lpstr>Times New Roman</vt:lpstr>
      <vt:lpstr>Office Theme</vt:lpstr>
      <vt:lpstr>EMPLOYER NAME</vt:lpstr>
      <vt:lpstr>AJC Representative Name</vt:lpstr>
      <vt:lpstr>About The Partnership</vt:lpstr>
      <vt:lpstr>Partnership Vision and Mission</vt:lpstr>
      <vt:lpstr>System Overview</vt:lpstr>
      <vt:lpstr>Region’s Labor Market</vt:lpstr>
      <vt:lpstr>What is a Dislocated Worker?</vt:lpstr>
      <vt:lpstr>What is WIOA?</vt:lpstr>
      <vt:lpstr>Get Started through WIOA</vt:lpstr>
      <vt:lpstr>Career Success Through WIOA</vt:lpstr>
      <vt:lpstr>PowerPoint Presentation</vt:lpstr>
      <vt:lpstr>Illinoisworknet.com</vt:lpstr>
      <vt:lpstr>Illinoisworknet.com</vt:lpstr>
      <vt:lpstr>Illinoisworknet.com</vt:lpstr>
      <vt:lpstr>Questions /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Victor Vizueta</dc:creator>
  <cp:lastModifiedBy>Victor Vizueta</cp:lastModifiedBy>
  <cp:revision>7</cp:revision>
  <dcterms:created xsi:type="dcterms:W3CDTF">2025-05-28T19:05:42Z</dcterms:created>
  <dcterms:modified xsi:type="dcterms:W3CDTF">2025-10-06T17:18:12Z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0x01010051A8736CD03F97408FFB4E219AC73B01</vt:lpwstr>
  </property>
  <property fmtid="{D5CDD505-2E9C-101B-9397-08002B2CF9AE}" pid="3" name="MediaServiceImageTags">
    <vt:lpwstr/>
  </property>
</Properties>
</file>