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78" r:id="rId5"/>
    <p:sldId id="276" r:id="rId6"/>
    <p:sldId id="300" r:id="rId7"/>
    <p:sldId id="284" r:id="rId8"/>
    <p:sldId id="303" r:id="rId9"/>
    <p:sldId id="283" r:id="rId10"/>
    <p:sldId id="282" r:id="rId11"/>
    <p:sldId id="307" r:id="rId12"/>
    <p:sldId id="306" r:id="rId13"/>
    <p:sldId id="308" r:id="rId14"/>
    <p:sldId id="285" r:id="rId15"/>
    <p:sldId id="301" r:id="rId16"/>
    <p:sldId id="304" r:id="rId17"/>
    <p:sldId id="31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8B6"/>
    <a:srgbClr val="E20000"/>
    <a:srgbClr val="B1B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A44DA-4864-4EDE-923C-9578C5279DFE}" v="1" dt="2025-10-06T17:18:05.529"/>
    <p1510:client id="{49D0018A-84B1-C110-B5D4-257FCFB18C1E}" v="11" dt="2025-10-06T15:31:03.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365B4-3EBF-47F7-A231-371A20FE6405}"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24FED376-2F92-44B5-9EE3-CFB306D02A2F}">
      <dgm:prSet phldrT="[Text]" custT="1"/>
      <dgm:spPr/>
      <dgm:t>
        <a:bodyPr/>
        <a:lstStyle/>
        <a:p>
          <a:r>
            <a:rPr lang="en-US" sz="1050"/>
            <a:t>Career Pathways</a:t>
          </a:r>
        </a:p>
      </dgm:t>
    </dgm:pt>
    <dgm:pt modelId="{74F4D598-1D4C-47B2-A1AA-73D28298DC07}" type="parTrans" cxnId="{936DC77A-1B8E-47EE-8F1F-84CC6346FC37}">
      <dgm:prSet/>
      <dgm:spPr/>
      <dgm:t>
        <a:bodyPr/>
        <a:lstStyle/>
        <a:p>
          <a:endParaRPr lang="en-US"/>
        </a:p>
      </dgm:t>
    </dgm:pt>
    <dgm:pt modelId="{6A13AE4E-EF61-4D42-90BF-05A710B1A1F9}" type="sibTrans" cxnId="{936DC77A-1B8E-47EE-8F1F-84CC6346FC37}">
      <dgm:prSet/>
      <dgm:spPr>
        <a:scene3d>
          <a:camera prst="orthographicFront">
            <a:rot lat="9000000" lon="0" rev="0"/>
          </a:camera>
          <a:lightRig rig="threePt" dir="t"/>
        </a:scene3d>
      </dgm:spPr>
      <dgm:t>
        <a:bodyPr/>
        <a:lstStyle/>
        <a:p>
          <a:endParaRPr lang="en-US"/>
        </a:p>
      </dgm:t>
    </dgm:pt>
    <dgm:pt modelId="{687A680F-30F8-4029-9D6E-07190399110D}">
      <dgm:prSet phldrT="[Text]" custT="1"/>
      <dgm:spPr/>
      <dgm:t>
        <a:bodyPr/>
        <a:lstStyle/>
        <a:p>
          <a:r>
            <a:rPr lang="en-US" sz="1100"/>
            <a:t>Talent Pipeline</a:t>
          </a:r>
        </a:p>
      </dgm:t>
    </dgm:pt>
    <dgm:pt modelId="{FB267C9C-1128-40B7-B87E-0167ED9BBB57}" type="parTrans" cxnId="{4A23B3C8-159A-4DAD-A6F7-D0D9CDD80F11}">
      <dgm:prSet/>
      <dgm:spPr/>
      <dgm:t>
        <a:bodyPr/>
        <a:lstStyle/>
        <a:p>
          <a:endParaRPr lang="en-US"/>
        </a:p>
      </dgm:t>
    </dgm:pt>
    <dgm:pt modelId="{D62C4B43-C197-4877-A935-F31AFB6556A8}" type="sibTrans" cxnId="{4A23B3C8-159A-4DAD-A6F7-D0D9CDD80F11}">
      <dgm:prSet/>
      <dgm:spPr/>
      <dgm:t>
        <a:bodyPr/>
        <a:lstStyle/>
        <a:p>
          <a:endParaRPr lang="en-US"/>
        </a:p>
      </dgm:t>
    </dgm:pt>
    <dgm:pt modelId="{E5516ABD-458C-4303-AEC1-99F52AFEB56A}">
      <dgm:prSet custT="1"/>
      <dgm:spPr/>
      <dgm:t>
        <a:bodyPr/>
        <a:lstStyle/>
        <a:p>
          <a:r>
            <a:rPr lang="en-US" sz="1100"/>
            <a:t>Career Coaching</a:t>
          </a:r>
        </a:p>
        <a:p>
          <a:r>
            <a:rPr lang="en-US" sz="1100"/>
            <a:t>Individual Employment Plan</a:t>
          </a:r>
        </a:p>
        <a:p>
          <a:r>
            <a:rPr lang="en-US" sz="1100"/>
            <a:t>Training</a:t>
          </a:r>
        </a:p>
        <a:p>
          <a:r>
            <a:rPr lang="en-US" sz="1100"/>
            <a:t>Job Search</a:t>
          </a:r>
        </a:p>
      </dgm:t>
    </dgm:pt>
    <dgm:pt modelId="{1920A27B-FFA9-4688-8D32-2A149FE92E6D}" type="parTrans" cxnId="{34F3AC36-2605-46D7-9254-835281A3C5E9}">
      <dgm:prSet/>
      <dgm:spPr/>
      <dgm:t>
        <a:bodyPr/>
        <a:lstStyle/>
        <a:p>
          <a:endParaRPr lang="en-US"/>
        </a:p>
      </dgm:t>
    </dgm:pt>
    <dgm:pt modelId="{BE4646B2-C9EE-44E8-B4C4-92DB7A41D74C}" type="sibTrans" cxnId="{34F3AC36-2605-46D7-9254-835281A3C5E9}">
      <dgm:prSet/>
      <dgm:spPr/>
      <dgm:t>
        <a:bodyPr/>
        <a:lstStyle/>
        <a:p>
          <a:endParaRPr lang="en-US"/>
        </a:p>
      </dgm:t>
    </dgm:pt>
    <dgm:pt modelId="{6ACEC1D5-EE5E-4F59-994F-E6BEDBA27DC6}" type="pres">
      <dgm:prSet presAssocID="{920365B4-3EBF-47F7-A231-371A20FE6405}" presName="composite" presStyleCnt="0">
        <dgm:presLayoutVars>
          <dgm:chMax val="3"/>
          <dgm:animLvl val="lvl"/>
          <dgm:resizeHandles val="exact"/>
        </dgm:presLayoutVars>
      </dgm:prSet>
      <dgm:spPr/>
    </dgm:pt>
    <dgm:pt modelId="{DB86536B-3D2D-4872-A219-2972BB92F724}" type="pres">
      <dgm:prSet presAssocID="{E5516ABD-458C-4303-AEC1-99F52AFEB56A}" presName="gear1" presStyleLbl="node1" presStyleIdx="0" presStyleCnt="3" custAng="0" custLinFactNeighborX="-16577" custLinFactNeighborY="18269">
        <dgm:presLayoutVars>
          <dgm:chMax val="1"/>
          <dgm:bulletEnabled val="1"/>
        </dgm:presLayoutVars>
      </dgm:prSet>
      <dgm:spPr/>
    </dgm:pt>
    <dgm:pt modelId="{F7412B14-65EF-4788-8804-58CD047705D4}" type="pres">
      <dgm:prSet presAssocID="{E5516ABD-458C-4303-AEC1-99F52AFEB56A}" presName="gear1srcNode" presStyleLbl="node1" presStyleIdx="0" presStyleCnt="3"/>
      <dgm:spPr/>
    </dgm:pt>
    <dgm:pt modelId="{C70A36B5-B302-48E9-B149-C7F2F80F3586}" type="pres">
      <dgm:prSet presAssocID="{E5516ABD-458C-4303-AEC1-99F52AFEB56A}" presName="gear1dstNode" presStyleLbl="node1" presStyleIdx="0" presStyleCnt="3"/>
      <dgm:spPr/>
    </dgm:pt>
    <dgm:pt modelId="{88C5D374-6ED8-413D-BD2D-72D8B647D6CB}" type="pres">
      <dgm:prSet presAssocID="{24FED376-2F92-44B5-9EE3-CFB306D02A2F}" presName="gear2" presStyleLbl="node1" presStyleIdx="1" presStyleCnt="3" custLinFactNeighborX="-39222" custLinFactNeighborY="61655">
        <dgm:presLayoutVars>
          <dgm:chMax val="1"/>
          <dgm:bulletEnabled val="1"/>
        </dgm:presLayoutVars>
      </dgm:prSet>
      <dgm:spPr/>
    </dgm:pt>
    <dgm:pt modelId="{988D4FD3-CC22-4CE7-B290-7AC5506F7F14}" type="pres">
      <dgm:prSet presAssocID="{24FED376-2F92-44B5-9EE3-CFB306D02A2F}" presName="gear2srcNode" presStyleLbl="node1" presStyleIdx="1" presStyleCnt="3"/>
      <dgm:spPr/>
    </dgm:pt>
    <dgm:pt modelId="{2872913E-FF7F-4246-9EFF-AC1C617B9A06}" type="pres">
      <dgm:prSet presAssocID="{24FED376-2F92-44B5-9EE3-CFB306D02A2F}" presName="gear2dstNode" presStyleLbl="node1" presStyleIdx="1" presStyleCnt="3"/>
      <dgm:spPr/>
    </dgm:pt>
    <dgm:pt modelId="{DDB2B6D7-7D8B-4E90-988A-4B964F680269}" type="pres">
      <dgm:prSet presAssocID="{687A680F-30F8-4029-9D6E-07190399110D}" presName="gear3" presStyleLbl="node1" presStyleIdx="2" presStyleCnt="3" custLinFactNeighborX="-64583" custLinFactNeighborY="36290"/>
      <dgm:spPr/>
    </dgm:pt>
    <dgm:pt modelId="{99C5198F-9BFF-4930-B213-AF26A82B8F53}" type="pres">
      <dgm:prSet presAssocID="{687A680F-30F8-4029-9D6E-07190399110D}" presName="gear3tx" presStyleLbl="node1" presStyleIdx="2" presStyleCnt="3">
        <dgm:presLayoutVars>
          <dgm:chMax val="1"/>
          <dgm:bulletEnabled val="1"/>
        </dgm:presLayoutVars>
      </dgm:prSet>
      <dgm:spPr/>
    </dgm:pt>
    <dgm:pt modelId="{2F6EB31A-E2D2-4758-AE6C-40A7E1FB9D63}" type="pres">
      <dgm:prSet presAssocID="{687A680F-30F8-4029-9D6E-07190399110D}" presName="gear3srcNode" presStyleLbl="node1" presStyleIdx="2" presStyleCnt="3"/>
      <dgm:spPr/>
    </dgm:pt>
    <dgm:pt modelId="{DC1F3EF2-A93F-4BCD-88E4-3F45BC164C3B}" type="pres">
      <dgm:prSet presAssocID="{687A680F-30F8-4029-9D6E-07190399110D}" presName="gear3dstNode" presStyleLbl="node1" presStyleIdx="2" presStyleCnt="3"/>
      <dgm:spPr/>
    </dgm:pt>
    <dgm:pt modelId="{49A0CFC6-15C0-4503-98C3-D3DFEFF782E2}" type="pres">
      <dgm:prSet presAssocID="{BE4646B2-C9EE-44E8-B4C4-92DB7A41D74C}" presName="connector1" presStyleLbl="sibTrans2D1" presStyleIdx="0" presStyleCnt="3" custAng="6765621" custLinFactNeighborX="-17322" custLinFactNeighborY="18539"/>
      <dgm:spPr/>
    </dgm:pt>
    <dgm:pt modelId="{7CB3DDEB-5E11-4FCB-A566-84D4E3F3CD48}" type="pres">
      <dgm:prSet presAssocID="{6A13AE4E-EF61-4D42-90BF-05A710B1A1F9}" presName="connector2" presStyleLbl="sibTrans2D1" presStyleIdx="1" presStyleCnt="3" custAng="16200000" custLinFactNeighborX="-11566" custLinFactNeighborY="-86392"/>
      <dgm:spPr/>
    </dgm:pt>
    <dgm:pt modelId="{0FCC58CE-FCB7-4695-9E64-B1C7BFE8303E}" type="pres">
      <dgm:prSet presAssocID="{D62C4B43-C197-4877-A935-F31AFB6556A8}" presName="connector3" presStyleLbl="sibTrans2D1" presStyleIdx="2" presStyleCnt="3" custLinFactNeighborX="-61942" custLinFactNeighborY="95989"/>
      <dgm:spPr/>
    </dgm:pt>
  </dgm:ptLst>
  <dgm:cxnLst>
    <dgm:cxn modelId="{7C21BB08-67E0-E246-856F-414D3BD04AAC}" type="presOf" srcId="{687A680F-30F8-4029-9D6E-07190399110D}" destId="{99C5198F-9BFF-4930-B213-AF26A82B8F53}" srcOrd="1" destOrd="0" presId="urn:microsoft.com/office/officeart/2005/8/layout/gear1"/>
    <dgm:cxn modelId="{C027BC0F-2D90-9A46-A7F6-2FA4E4962B6F}" type="presOf" srcId="{E5516ABD-458C-4303-AEC1-99F52AFEB56A}" destId="{F7412B14-65EF-4788-8804-58CD047705D4}" srcOrd="1" destOrd="0" presId="urn:microsoft.com/office/officeart/2005/8/layout/gear1"/>
    <dgm:cxn modelId="{480ABA24-8F99-A34A-97BF-B0C4AE9F2F4B}" type="presOf" srcId="{6A13AE4E-EF61-4D42-90BF-05A710B1A1F9}" destId="{7CB3DDEB-5E11-4FCB-A566-84D4E3F3CD48}" srcOrd="0" destOrd="0" presId="urn:microsoft.com/office/officeart/2005/8/layout/gear1"/>
    <dgm:cxn modelId="{34F3AC36-2605-46D7-9254-835281A3C5E9}" srcId="{920365B4-3EBF-47F7-A231-371A20FE6405}" destId="{E5516ABD-458C-4303-AEC1-99F52AFEB56A}" srcOrd="0" destOrd="0" parTransId="{1920A27B-FFA9-4688-8D32-2A149FE92E6D}" sibTransId="{BE4646B2-C9EE-44E8-B4C4-92DB7A41D74C}"/>
    <dgm:cxn modelId="{91AF116A-1ED8-9D43-93DD-DDB7741ABD92}" type="presOf" srcId="{D62C4B43-C197-4877-A935-F31AFB6556A8}" destId="{0FCC58CE-FCB7-4695-9E64-B1C7BFE8303E}" srcOrd="0" destOrd="0" presId="urn:microsoft.com/office/officeart/2005/8/layout/gear1"/>
    <dgm:cxn modelId="{6C557777-C041-0442-9644-6B87930E6B7F}" type="presOf" srcId="{687A680F-30F8-4029-9D6E-07190399110D}" destId="{DC1F3EF2-A93F-4BCD-88E4-3F45BC164C3B}" srcOrd="3" destOrd="0" presId="urn:microsoft.com/office/officeart/2005/8/layout/gear1"/>
    <dgm:cxn modelId="{936DC77A-1B8E-47EE-8F1F-84CC6346FC37}" srcId="{920365B4-3EBF-47F7-A231-371A20FE6405}" destId="{24FED376-2F92-44B5-9EE3-CFB306D02A2F}" srcOrd="1" destOrd="0" parTransId="{74F4D598-1D4C-47B2-A1AA-73D28298DC07}" sibTransId="{6A13AE4E-EF61-4D42-90BF-05A710B1A1F9}"/>
    <dgm:cxn modelId="{A579A87B-510C-254C-AC8B-1E98F5E039D0}" type="presOf" srcId="{687A680F-30F8-4029-9D6E-07190399110D}" destId="{DDB2B6D7-7D8B-4E90-988A-4B964F680269}" srcOrd="0" destOrd="0" presId="urn:microsoft.com/office/officeart/2005/8/layout/gear1"/>
    <dgm:cxn modelId="{FB80E985-DDB1-A445-B138-9F19A5300B6C}" type="presOf" srcId="{920365B4-3EBF-47F7-A231-371A20FE6405}" destId="{6ACEC1D5-EE5E-4F59-994F-E6BEDBA27DC6}" srcOrd="0" destOrd="0" presId="urn:microsoft.com/office/officeart/2005/8/layout/gear1"/>
    <dgm:cxn modelId="{B6F60C90-387A-3242-8CEF-333E280BEDD2}" type="presOf" srcId="{687A680F-30F8-4029-9D6E-07190399110D}" destId="{2F6EB31A-E2D2-4758-AE6C-40A7E1FB9D63}" srcOrd="2" destOrd="0" presId="urn:microsoft.com/office/officeart/2005/8/layout/gear1"/>
    <dgm:cxn modelId="{FA46E090-9A9B-F149-AF35-826C5924F82F}" type="presOf" srcId="{24FED376-2F92-44B5-9EE3-CFB306D02A2F}" destId="{2872913E-FF7F-4246-9EFF-AC1C617B9A06}" srcOrd="2" destOrd="0" presId="urn:microsoft.com/office/officeart/2005/8/layout/gear1"/>
    <dgm:cxn modelId="{B2E2CF94-135B-A048-A506-D1010A2AB2BF}" type="presOf" srcId="{24FED376-2F92-44B5-9EE3-CFB306D02A2F}" destId="{88C5D374-6ED8-413D-BD2D-72D8B647D6CB}" srcOrd="0" destOrd="0" presId="urn:microsoft.com/office/officeart/2005/8/layout/gear1"/>
    <dgm:cxn modelId="{402353C5-9E66-1C4C-9EBF-A4FCB9ED8A19}" type="presOf" srcId="{E5516ABD-458C-4303-AEC1-99F52AFEB56A}" destId="{C70A36B5-B302-48E9-B149-C7F2F80F3586}" srcOrd="2" destOrd="0" presId="urn:microsoft.com/office/officeart/2005/8/layout/gear1"/>
    <dgm:cxn modelId="{4A23B3C8-159A-4DAD-A6F7-D0D9CDD80F11}" srcId="{920365B4-3EBF-47F7-A231-371A20FE6405}" destId="{687A680F-30F8-4029-9D6E-07190399110D}" srcOrd="2" destOrd="0" parTransId="{FB267C9C-1128-40B7-B87E-0167ED9BBB57}" sibTransId="{D62C4B43-C197-4877-A935-F31AFB6556A8}"/>
    <dgm:cxn modelId="{E09746E9-D3DF-684A-AE2E-A8C5ACE4F107}" type="presOf" srcId="{BE4646B2-C9EE-44E8-B4C4-92DB7A41D74C}" destId="{49A0CFC6-15C0-4503-98C3-D3DFEFF782E2}" srcOrd="0" destOrd="0" presId="urn:microsoft.com/office/officeart/2005/8/layout/gear1"/>
    <dgm:cxn modelId="{FB0886F8-82DA-2C4C-8C32-3491563D6391}" type="presOf" srcId="{E5516ABD-458C-4303-AEC1-99F52AFEB56A}" destId="{DB86536B-3D2D-4872-A219-2972BB92F724}" srcOrd="0" destOrd="0" presId="urn:microsoft.com/office/officeart/2005/8/layout/gear1"/>
    <dgm:cxn modelId="{588ECDFC-C2CB-AA42-9C9F-ED7D4AD2333A}" type="presOf" srcId="{24FED376-2F92-44B5-9EE3-CFB306D02A2F}" destId="{988D4FD3-CC22-4CE7-B290-7AC5506F7F14}" srcOrd="1" destOrd="0" presId="urn:microsoft.com/office/officeart/2005/8/layout/gear1"/>
    <dgm:cxn modelId="{9299A7E7-7E9D-8A48-B6CF-1FE8609A7E98}" type="presParOf" srcId="{6ACEC1D5-EE5E-4F59-994F-E6BEDBA27DC6}" destId="{DB86536B-3D2D-4872-A219-2972BB92F724}" srcOrd="0" destOrd="0" presId="urn:microsoft.com/office/officeart/2005/8/layout/gear1"/>
    <dgm:cxn modelId="{DAB016E7-F91A-EB4A-B556-9337FE65097A}" type="presParOf" srcId="{6ACEC1D5-EE5E-4F59-994F-E6BEDBA27DC6}" destId="{F7412B14-65EF-4788-8804-58CD047705D4}" srcOrd="1" destOrd="0" presId="urn:microsoft.com/office/officeart/2005/8/layout/gear1"/>
    <dgm:cxn modelId="{4A050987-50A5-5444-8949-7FE5BFFBB87B}" type="presParOf" srcId="{6ACEC1D5-EE5E-4F59-994F-E6BEDBA27DC6}" destId="{C70A36B5-B302-48E9-B149-C7F2F80F3586}" srcOrd="2" destOrd="0" presId="urn:microsoft.com/office/officeart/2005/8/layout/gear1"/>
    <dgm:cxn modelId="{D0F7EF8F-8077-F34D-BA18-46DF59A48079}" type="presParOf" srcId="{6ACEC1D5-EE5E-4F59-994F-E6BEDBA27DC6}" destId="{88C5D374-6ED8-413D-BD2D-72D8B647D6CB}" srcOrd="3" destOrd="0" presId="urn:microsoft.com/office/officeart/2005/8/layout/gear1"/>
    <dgm:cxn modelId="{97322D6A-E18E-9F4E-B074-595AE1FA74BC}" type="presParOf" srcId="{6ACEC1D5-EE5E-4F59-994F-E6BEDBA27DC6}" destId="{988D4FD3-CC22-4CE7-B290-7AC5506F7F14}" srcOrd="4" destOrd="0" presId="urn:microsoft.com/office/officeart/2005/8/layout/gear1"/>
    <dgm:cxn modelId="{3130D16A-DA57-9846-9D34-1C6F6BDE982C}" type="presParOf" srcId="{6ACEC1D5-EE5E-4F59-994F-E6BEDBA27DC6}" destId="{2872913E-FF7F-4246-9EFF-AC1C617B9A06}" srcOrd="5" destOrd="0" presId="urn:microsoft.com/office/officeart/2005/8/layout/gear1"/>
    <dgm:cxn modelId="{6A34A09F-998D-5A41-81E3-66577CC2B3C0}" type="presParOf" srcId="{6ACEC1D5-EE5E-4F59-994F-E6BEDBA27DC6}" destId="{DDB2B6D7-7D8B-4E90-988A-4B964F680269}" srcOrd="6" destOrd="0" presId="urn:microsoft.com/office/officeart/2005/8/layout/gear1"/>
    <dgm:cxn modelId="{7790D373-0BB2-6E4C-8379-E131D6EB2034}" type="presParOf" srcId="{6ACEC1D5-EE5E-4F59-994F-E6BEDBA27DC6}" destId="{99C5198F-9BFF-4930-B213-AF26A82B8F53}" srcOrd="7" destOrd="0" presId="urn:microsoft.com/office/officeart/2005/8/layout/gear1"/>
    <dgm:cxn modelId="{57E7978E-6905-B047-A0ED-F74780C0C648}" type="presParOf" srcId="{6ACEC1D5-EE5E-4F59-994F-E6BEDBA27DC6}" destId="{2F6EB31A-E2D2-4758-AE6C-40A7E1FB9D63}" srcOrd="8" destOrd="0" presId="urn:microsoft.com/office/officeart/2005/8/layout/gear1"/>
    <dgm:cxn modelId="{8074C46F-2BC3-8F43-BF6A-DDFD04468B8F}" type="presParOf" srcId="{6ACEC1D5-EE5E-4F59-994F-E6BEDBA27DC6}" destId="{DC1F3EF2-A93F-4BCD-88E4-3F45BC164C3B}" srcOrd="9" destOrd="0" presId="urn:microsoft.com/office/officeart/2005/8/layout/gear1"/>
    <dgm:cxn modelId="{310401D2-2D21-8B41-861C-69B9BC9F657D}" type="presParOf" srcId="{6ACEC1D5-EE5E-4F59-994F-E6BEDBA27DC6}" destId="{49A0CFC6-15C0-4503-98C3-D3DFEFF782E2}" srcOrd="10" destOrd="0" presId="urn:microsoft.com/office/officeart/2005/8/layout/gear1"/>
    <dgm:cxn modelId="{CF2EB38D-E132-D24B-8B91-2F215CF49E81}" type="presParOf" srcId="{6ACEC1D5-EE5E-4F59-994F-E6BEDBA27DC6}" destId="{7CB3DDEB-5E11-4FCB-A566-84D4E3F3CD48}" srcOrd="11" destOrd="0" presId="urn:microsoft.com/office/officeart/2005/8/layout/gear1"/>
    <dgm:cxn modelId="{49CCACDF-BBD4-5B41-8242-4785B07F838E}" type="presParOf" srcId="{6ACEC1D5-EE5E-4F59-994F-E6BEDBA27DC6}" destId="{0FCC58CE-FCB7-4695-9E64-B1C7BFE8303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365B4-3EBF-47F7-A231-371A20FE6405}"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24FED376-2F92-44B5-9EE3-CFB306D02A2F}">
      <dgm:prSet phldrT="[Text]" custT="1"/>
      <dgm:spPr/>
      <dgm:t>
        <a:bodyPr/>
        <a:lstStyle/>
        <a:p>
          <a:r>
            <a:rPr lang="en-US" sz="1100"/>
            <a:t>Data and Analytics</a:t>
          </a:r>
        </a:p>
      </dgm:t>
    </dgm:pt>
    <dgm:pt modelId="{74F4D598-1D4C-47B2-A1AA-73D28298DC07}" type="parTrans" cxnId="{936DC77A-1B8E-47EE-8F1F-84CC6346FC37}">
      <dgm:prSet/>
      <dgm:spPr/>
      <dgm:t>
        <a:bodyPr/>
        <a:lstStyle/>
        <a:p>
          <a:endParaRPr lang="en-US"/>
        </a:p>
      </dgm:t>
    </dgm:pt>
    <dgm:pt modelId="{6A13AE4E-EF61-4D42-90BF-05A710B1A1F9}" type="sibTrans" cxnId="{936DC77A-1B8E-47EE-8F1F-84CC6346FC37}">
      <dgm:prSet/>
      <dgm:spPr>
        <a:scene3d>
          <a:camera prst="orthographicFront">
            <a:rot lat="10200000" lon="0" rev="0"/>
          </a:camera>
          <a:lightRig rig="threePt" dir="t"/>
        </a:scene3d>
      </dgm:spPr>
      <dgm:t>
        <a:bodyPr/>
        <a:lstStyle/>
        <a:p>
          <a:endParaRPr lang="en-US"/>
        </a:p>
      </dgm:t>
    </dgm:pt>
    <dgm:pt modelId="{687A680F-30F8-4029-9D6E-07190399110D}">
      <dgm:prSet phldrT="[Text]" custT="1"/>
      <dgm:spPr/>
      <dgm:t>
        <a:bodyPr/>
        <a:lstStyle/>
        <a:p>
          <a:r>
            <a:rPr lang="en-US" sz="1100"/>
            <a:t>Sector Strategies</a:t>
          </a:r>
        </a:p>
      </dgm:t>
    </dgm:pt>
    <dgm:pt modelId="{FB267C9C-1128-40B7-B87E-0167ED9BBB57}" type="parTrans" cxnId="{4A23B3C8-159A-4DAD-A6F7-D0D9CDD80F11}">
      <dgm:prSet/>
      <dgm:spPr/>
      <dgm:t>
        <a:bodyPr/>
        <a:lstStyle/>
        <a:p>
          <a:endParaRPr lang="en-US"/>
        </a:p>
      </dgm:t>
    </dgm:pt>
    <dgm:pt modelId="{D62C4B43-C197-4877-A935-F31AFB6556A8}" type="sibTrans" cxnId="{4A23B3C8-159A-4DAD-A6F7-D0D9CDD80F11}">
      <dgm:prSet/>
      <dgm:spPr>
        <a:scene3d>
          <a:camera prst="orthographicFront">
            <a:rot lat="0" lon="0" rev="0"/>
          </a:camera>
          <a:lightRig rig="threePt" dir="t"/>
        </a:scene3d>
      </dgm:spPr>
      <dgm:t>
        <a:bodyPr/>
        <a:lstStyle/>
        <a:p>
          <a:endParaRPr lang="en-US"/>
        </a:p>
      </dgm:t>
    </dgm:pt>
    <dgm:pt modelId="{E5516ABD-458C-4303-AEC1-99F52AFEB56A}">
      <dgm:prSet custT="1"/>
      <dgm:spPr/>
      <dgm:t>
        <a:bodyPr/>
        <a:lstStyle/>
        <a:p>
          <a:r>
            <a:rPr lang="en-US" sz="1100"/>
            <a:t>Job Postings</a:t>
          </a:r>
        </a:p>
        <a:p>
          <a:r>
            <a:rPr lang="en-US" sz="1100"/>
            <a:t>Recruitment</a:t>
          </a:r>
        </a:p>
        <a:p>
          <a:r>
            <a:rPr lang="en-US" sz="1100"/>
            <a:t>Candidate Assessment</a:t>
          </a:r>
        </a:p>
        <a:p>
          <a:r>
            <a:rPr lang="en-US" sz="1100"/>
            <a:t>Employee Upskilling</a:t>
          </a:r>
        </a:p>
      </dgm:t>
    </dgm:pt>
    <dgm:pt modelId="{1920A27B-FFA9-4688-8D32-2A149FE92E6D}" type="parTrans" cxnId="{34F3AC36-2605-46D7-9254-835281A3C5E9}">
      <dgm:prSet/>
      <dgm:spPr/>
      <dgm:t>
        <a:bodyPr/>
        <a:lstStyle/>
        <a:p>
          <a:endParaRPr lang="en-US"/>
        </a:p>
      </dgm:t>
    </dgm:pt>
    <dgm:pt modelId="{BE4646B2-C9EE-44E8-B4C4-92DB7A41D74C}" type="sibTrans" cxnId="{34F3AC36-2605-46D7-9254-835281A3C5E9}">
      <dgm:prSet/>
      <dgm:spPr/>
      <dgm:t>
        <a:bodyPr/>
        <a:lstStyle/>
        <a:p>
          <a:endParaRPr lang="en-US"/>
        </a:p>
      </dgm:t>
    </dgm:pt>
    <dgm:pt modelId="{6ACEC1D5-EE5E-4F59-994F-E6BEDBA27DC6}" type="pres">
      <dgm:prSet presAssocID="{920365B4-3EBF-47F7-A231-371A20FE6405}" presName="composite" presStyleCnt="0">
        <dgm:presLayoutVars>
          <dgm:chMax val="3"/>
          <dgm:animLvl val="lvl"/>
          <dgm:resizeHandles val="exact"/>
        </dgm:presLayoutVars>
      </dgm:prSet>
      <dgm:spPr/>
    </dgm:pt>
    <dgm:pt modelId="{DB86536B-3D2D-4872-A219-2972BB92F724}" type="pres">
      <dgm:prSet presAssocID="{E5516ABD-458C-4303-AEC1-99F52AFEB56A}" presName="gear1" presStyleLbl="node1" presStyleIdx="0" presStyleCnt="3" custLinFactNeighborX="-81818" custLinFactNeighborY="-72271">
        <dgm:presLayoutVars>
          <dgm:chMax val="1"/>
          <dgm:bulletEnabled val="1"/>
        </dgm:presLayoutVars>
      </dgm:prSet>
      <dgm:spPr/>
    </dgm:pt>
    <dgm:pt modelId="{F7412B14-65EF-4788-8804-58CD047705D4}" type="pres">
      <dgm:prSet presAssocID="{E5516ABD-458C-4303-AEC1-99F52AFEB56A}" presName="gear1srcNode" presStyleLbl="node1" presStyleIdx="0" presStyleCnt="3"/>
      <dgm:spPr/>
    </dgm:pt>
    <dgm:pt modelId="{C70A36B5-B302-48E9-B149-C7F2F80F3586}" type="pres">
      <dgm:prSet presAssocID="{E5516ABD-458C-4303-AEC1-99F52AFEB56A}" presName="gear1dstNode" presStyleLbl="node1" presStyleIdx="0" presStyleCnt="3"/>
      <dgm:spPr/>
    </dgm:pt>
    <dgm:pt modelId="{88C5D374-6ED8-413D-BD2D-72D8B647D6CB}" type="pres">
      <dgm:prSet presAssocID="{24FED376-2F92-44B5-9EE3-CFB306D02A2F}" presName="gear2" presStyleLbl="node1" presStyleIdx="1" presStyleCnt="3" custLinFactNeighborX="93776" custLinFactNeighborY="79471">
        <dgm:presLayoutVars>
          <dgm:chMax val="1"/>
          <dgm:bulletEnabled val="1"/>
        </dgm:presLayoutVars>
      </dgm:prSet>
      <dgm:spPr/>
    </dgm:pt>
    <dgm:pt modelId="{988D4FD3-CC22-4CE7-B290-7AC5506F7F14}" type="pres">
      <dgm:prSet presAssocID="{24FED376-2F92-44B5-9EE3-CFB306D02A2F}" presName="gear2srcNode" presStyleLbl="node1" presStyleIdx="1" presStyleCnt="3"/>
      <dgm:spPr/>
    </dgm:pt>
    <dgm:pt modelId="{2872913E-FF7F-4246-9EFF-AC1C617B9A06}" type="pres">
      <dgm:prSet presAssocID="{24FED376-2F92-44B5-9EE3-CFB306D02A2F}" presName="gear2dstNode" presStyleLbl="node1" presStyleIdx="1" presStyleCnt="3"/>
      <dgm:spPr/>
    </dgm:pt>
    <dgm:pt modelId="{DDB2B6D7-7D8B-4E90-988A-4B964F680269}" type="pres">
      <dgm:prSet presAssocID="{687A680F-30F8-4029-9D6E-07190399110D}" presName="gear3" presStyleLbl="node1" presStyleIdx="2" presStyleCnt="3" custLinFactNeighborX="35392" custLinFactNeighborY="44846"/>
      <dgm:spPr/>
    </dgm:pt>
    <dgm:pt modelId="{99C5198F-9BFF-4930-B213-AF26A82B8F53}" type="pres">
      <dgm:prSet presAssocID="{687A680F-30F8-4029-9D6E-07190399110D}" presName="gear3tx" presStyleLbl="node1" presStyleIdx="2" presStyleCnt="3">
        <dgm:presLayoutVars>
          <dgm:chMax val="1"/>
          <dgm:bulletEnabled val="1"/>
        </dgm:presLayoutVars>
      </dgm:prSet>
      <dgm:spPr/>
    </dgm:pt>
    <dgm:pt modelId="{2F6EB31A-E2D2-4758-AE6C-40A7E1FB9D63}" type="pres">
      <dgm:prSet presAssocID="{687A680F-30F8-4029-9D6E-07190399110D}" presName="gear3srcNode" presStyleLbl="node1" presStyleIdx="2" presStyleCnt="3"/>
      <dgm:spPr/>
    </dgm:pt>
    <dgm:pt modelId="{DC1F3EF2-A93F-4BCD-88E4-3F45BC164C3B}" type="pres">
      <dgm:prSet presAssocID="{687A680F-30F8-4029-9D6E-07190399110D}" presName="gear3dstNode" presStyleLbl="node1" presStyleIdx="2" presStyleCnt="3"/>
      <dgm:spPr/>
    </dgm:pt>
    <dgm:pt modelId="{49A0CFC6-15C0-4503-98C3-D3DFEFF782E2}" type="pres">
      <dgm:prSet presAssocID="{BE4646B2-C9EE-44E8-B4C4-92DB7A41D74C}" presName="connector1" presStyleLbl="sibTrans2D1" presStyleIdx="0" presStyleCnt="3" custAng="6307966" custFlipVert="1" custScaleX="106389" custScaleY="107021" custLinFactNeighborX="-69866" custLinFactNeighborY="-55873"/>
      <dgm:spPr/>
    </dgm:pt>
    <dgm:pt modelId="{7CB3DDEB-5E11-4FCB-A566-84D4E3F3CD48}" type="pres">
      <dgm:prSet presAssocID="{6A13AE4E-EF61-4D42-90BF-05A710B1A1F9}" presName="connector2" presStyleLbl="sibTrans2D1" presStyleIdx="1" presStyleCnt="3" custAng="3506909" custLinFactX="15984" custLinFactY="22950" custLinFactNeighborX="100000" custLinFactNeighborY="100000"/>
      <dgm:spPr/>
    </dgm:pt>
    <dgm:pt modelId="{0FCC58CE-FCB7-4695-9E64-B1C7BFE8303E}" type="pres">
      <dgm:prSet presAssocID="{D62C4B43-C197-4877-A935-F31AFB6556A8}" presName="connector3" presStyleLbl="sibTrans2D1" presStyleIdx="2" presStyleCnt="3" custAng="6771285" custLinFactNeighborX="34756" custLinFactNeighborY="40853"/>
      <dgm:spPr/>
    </dgm:pt>
  </dgm:ptLst>
  <dgm:cxnLst>
    <dgm:cxn modelId="{DE0DC706-D200-9048-A84B-48C0A04EF24E}" type="presOf" srcId="{687A680F-30F8-4029-9D6E-07190399110D}" destId="{99C5198F-9BFF-4930-B213-AF26A82B8F53}" srcOrd="1" destOrd="0" presId="urn:microsoft.com/office/officeart/2005/8/layout/gear1"/>
    <dgm:cxn modelId="{7222B213-B8D2-1741-A9FE-2948A0B79808}" type="presOf" srcId="{D62C4B43-C197-4877-A935-F31AFB6556A8}" destId="{0FCC58CE-FCB7-4695-9E64-B1C7BFE8303E}" srcOrd="0" destOrd="0" presId="urn:microsoft.com/office/officeart/2005/8/layout/gear1"/>
    <dgm:cxn modelId="{E946531D-A694-484D-A0B9-CE45502F9BC5}" type="presOf" srcId="{24FED376-2F92-44B5-9EE3-CFB306D02A2F}" destId="{988D4FD3-CC22-4CE7-B290-7AC5506F7F14}" srcOrd="1" destOrd="0" presId="urn:microsoft.com/office/officeart/2005/8/layout/gear1"/>
    <dgm:cxn modelId="{CFAECA26-A2DA-0B44-8266-BD8850EA835F}" type="presOf" srcId="{E5516ABD-458C-4303-AEC1-99F52AFEB56A}" destId="{F7412B14-65EF-4788-8804-58CD047705D4}" srcOrd="1" destOrd="0" presId="urn:microsoft.com/office/officeart/2005/8/layout/gear1"/>
    <dgm:cxn modelId="{34F3AC36-2605-46D7-9254-835281A3C5E9}" srcId="{920365B4-3EBF-47F7-A231-371A20FE6405}" destId="{E5516ABD-458C-4303-AEC1-99F52AFEB56A}" srcOrd="0" destOrd="0" parTransId="{1920A27B-FFA9-4688-8D32-2A149FE92E6D}" sibTransId="{BE4646B2-C9EE-44E8-B4C4-92DB7A41D74C}"/>
    <dgm:cxn modelId="{FC60655C-3B06-734C-A58D-D79AEE5805D5}" type="presOf" srcId="{687A680F-30F8-4029-9D6E-07190399110D}" destId="{2F6EB31A-E2D2-4758-AE6C-40A7E1FB9D63}" srcOrd="2" destOrd="0" presId="urn:microsoft.com/office/officeart/2005/8/layout/gear1"/>
    <dgm:cxn modelId="{3E820765-5F3E-FC46-BC04-5AF07DAB23F4}" type="presOf" srcId="{24FED376-2F92-44B5-9EE3-CFB306D02A2F}" destId="{88C5D374-6ED8-413D-BD2D-72D8B647D6CB}" srcOrd="0" destOrd="0" presId="urn:microsoft.com/office/officeart/2005/8/layout/gear1"/>
    <dgm:cxn modelId="{8630CD68-1A81-AA4B-B31C-2FEEBD193C9A}" type="presOf" srcId="{E5516ABD-458C-4303-AEC1-99F52AFEB56A}" destId="{DB86536B-3D2D-4872-A219-2972BB92F724}" srcOrd="0" destOrd="0" presId="urn:microsoft.com/office/officeart/2005/8/layout/gear1"/>
    <dgm:cxn modelId="{C62D486D-1988-BA4D-BC89-68ACE5909ECB}" type="presOf" srcId="{24FED376-2F92-44B5-9EE3-CFB306D02A2F}" destId="{2872913E-FF7F-4246-9EFF-AC1C617B9A06}" srcOrd="2" destOrd="0" presId="urn:microsoft.com/office/officeart/2005/8/layout/gear1"/>
    <dgm:cxn modelId="{936DC77A-1B8E-47EE-8F1F-84CC6346FC37}" srcId="{920365B4-3EBF-47F7-A231-371A20FE6405}" destId="{24FED376-2F92-44B5-9EE3-CFB306D02A2F}" srcOrd="1" destOrd="0" parTransId="{74F4D598-1D4C-47B2-A1AA-73D28298DC07}" sibTransId="{6A13AE4E-EF61-4D42-90BF-05A710B1A1F9}"/>
    <dgm:cxn modelId="{BB63D57F-0A8B-9143-841A-6089149D88D9}" type="presOf" srcId="{687A680F-30F8-4029-9D6E-07190399110D}" destId="{DC1F3EF2-A93F-4BCD-88E4-3F45BC164C3B}" srcOrd="3" destOrd="0" presId="urn:microsoft.com/office/officeart/2005/8/layout/gear1"/>
    <dgm:cxn modelId="{6DB91A9B-E585-244C-AB01-ABB00E937149}" type="presOf" srcId="{6A13AE4E-EF61-4D42-90BF-05A710B1A1F9}" destId="{7CB3DDEB-5E11-4FCB-A566-84D4E3F3CD48}" srcOrd="0" destOrd="0" presId="urn:microsoft.com/office/officeart/2005/8/layout/gear1"/>
    <dgm:cxn modelId="{03AD60AE-B342-E841-9573-9B2F8973BB65}" type="presOf" srcId="{E5516ABD-458C-4303-AEC1-99F52AFEB56A}" destId="{C70A36B5-B302-48E9-B149-C7F2F80F3586}" srcOrd="2" destOrd="0" presId="urn:microsoft.com/office/officeart/2005/8/layout/gear1"/>
    <dgm:cxn modelId="{4A23B3C8-159A-4DAD-A6F7-D0D9CDD80F11}" srcId="{920365B4-3EBF-47F7-A231-371A20FE6405}" destId="{687A680F-30F8-4029-9D6E-07190399110D}" srcOrd="2" destOrd="0" parTransId="{FB267C9C-1128-40B7-B87E-0167ED9BBB57}" sibTransId="{D62C4B43-C197-4877-A935-F31AFB6556A8}"/>
    <dgm:cxn modelId="{56EAE9DA-DAE5-5845-AE00-D04B2646E348}" type="presOf" srcId="{687A680F-30F8-4029-9D6E-07190399110D}" destId="{DDB2B6D7-7D8B-4E90-988A-4B964F680269}" srcOrd="0" destOrd="0" presId="urn:microsoft.com/office/officeart/2005/8/layout/gear1"/>
    <dgm:cxn modelId="{B3556EEF-BBFF-1841-A7DA-D1A6082FBD03}" type="presOf" srcId="{920365B4-3EBF-47F7-A231-371A20FE6405}" destId="{6ACEC1D5-EE5E-4F59-994F-E6BEDBA27DC6}" srcOrd="0" destOrd="0" presId="urn:microsoft.com/office/officeart/2005/8/layout/gear1"/>
    <dgm:cxn modelId="{E2279EFA-A21F-F649-B2CC-EA07249934C0}" type="presOf" srcId="{BE4646B2-C9EE-44E8-B4C4-92DB7A41D74C}" destId="{49A0CFC6-15C0-4503-98C3-D3DFEFF782E2}" srcOrd="0" destOrd="0" presId="urn:microsoft.com/office/officeart/2005/8/layout/gear1"/>
    <dgm:cxn modelId="{CAEBB144-C725-164A-9DC0-54004246D884}" type="presParOf" srcId="{6ACEC1D5-EE5E-4F59-994F-E6BEDBA27DC6}" destId="{DB86536B-3D2D-4872-A219-2972BB92F724}" srcOrd="0" destOrd="0" presId="urn:microsoft.com/office/officeart/2005/8/layout/gear1"/>
    <dgm:cxn modelId="{155C6513-A62D-DE42-898F-CD4BC1B78310}" type="presParOf" srcId="{6ACEC1D5-EE5E-4F59-994F-E6BEDBA27DC6}" destId="{F7412B14-65EF-4788-8804-58CD047705D4}" srcOrd="1" destOrd="0" presId="urn:microsoft.com/office/officeart/2005/8/layout/gear1"/>
    <dgm:cxn modelId="{F29BC6A6-B9F9-664C-AF7D-818855D97D64}" type="presParOf" srcId="{6ACEC1D5-EE5E-4F59-994F-E6BEDBA27DC6}" destId="{C70A36B5-B302-48E9-B149-C7F2F80F3586}" srcOrd="2" destOrd="0" presId="urn:microsoft.com/office/officeart/2005/8/layout/gear1"/>
    <dgm:cxn modelId="{3FFDE98A-A10F-C94C-BF40-79F2BFFBC1D4}" type="presParOf" srcId="{6ACEC1D5-EE5E-4F59-994F-E6BEDBA27DC6}" destId="{88C5D374-6ED8-413D-BD2D-72D8B647D6CB}" srcOrd="3" destOrd="0" presId="urn:microsoft.com/office/officeart/2005/8/layout/gear1"/>
    <dgm:cxn modelId="{D44B004C-7197-2D40-9C50-4F67D012D72A}" type="presParOf" srcId="{6ACEC1D5-EE5E-4F59-994F-E6BEDBA27DC6}" destId="{988D4FD3-CC22-4CE7-B290-7AC5506F7F14}" srcOrd="4" destOrd="0" presId="urn:microsoft.com/office/officeart/2005/8/layout/gear1"/>
    <dgm:cxn modelId="{0F940B4C-A9D7-9D4F-8001-D39FBF46533D}" type="presParOf" srcId="{6ACEC1D5-EE5E-4F59-994F-E6BEDBA27DC6}" destId="{2872913E-FF7F-4246-9EFF-AC1C617B9A06}" srcOrd="5" destOrd="0" presId="urn:microsoft.com/office/officeart/2005/8/layout/gear1"/>
    <dgm:cxn modelId="{3F2BE836-4EDE-1C4B-AF52-87709F978746}" type="presParOf" srcId="{6ACEC1D5-EE5E-4F59-994F-E6BEDBA27DC6}" destId="{DDB2B6D7-7D8B-4E90-988A-4B964F680269}" srcOrd="6" destOrd="0" presId="urn:microsoft.com/office/officeart/2005/8/layout/gear1"/>
    <dgm:cxn modelId="{15D1CD1A-F9FD-F147-B4AE-FF54B14A202E}" type="presParOf" srcId="{6ACEC1D5-EE5E-4F59-994F-E6BEDBA27DC6}" destId="{99C5198F-9BFF-4930-B213-AF26A82B8F53}" srcOrd="7" destOrd="0" presId="urn:microsoft.com/office/officeart/2005/8/layout/gear1"/>
    <dgm:cxn modelId="{EA44033B-8488-5D40-B63F-2B615428AAA7}" type="presParOf" srcId="{6ACEC1D5-EE5E-4F59-994F-E6BEDBA27DC6}" destId="{2F6EB31A-E2D2-4758-AE6C-40A7E1FB9D63}" srcOrd="8" destOrd="0" presId="urn:microsoft.com/office/officeart/2005/8/layout/gear1"/>
    <dgm:cxn modelId="{C11A61F2-B78A-3E4D-AFCE-B64219DCC750}" type="presParOf" srcId="{6ACEC1D5-EE5E-4F59-994F-E6BEDBA27DC6}" destId="{DC1F3EF2-A93F-4BCD-88E4-3F45BC164C3B}" srcOrd="9" destOrd="0" presId="urn:microsoft.com/office/officeart/2005/8/layout/gear1"/>
    <dgm:cxn modelId="{C2C5DC5D-207F-0546-A96E-FDEA481201E3}" type="presParOf" srcId="{6ACEC1D5-EE5E-4F59-994F-E6BEDBA27DC6}" destId="{49A0CFC6-15C0-4503-98C3-D3DFEFF782E2}" srcOrd="10" destOrd="0" presId="urn:microsoft.com/office/officeart/2005/8/layout/gear1"/>
    <dgm:cxn modelId="{6E0385D2-4576-3049-A3A6-04B634424CBE}" type="presParOf" srcId="{6ACEC1D5-EE5E-4F59-994F-E6BEDBA27DC6}" destId="{7CB3DDEB-5E11-4FCB-A566-84D4E3F3CD48}" srcOrd="11" destOrd="0" presId="urn:microsoft.com/office/officeart/2005/8/layout/gear1"/>
    <dgm:cxn modelId="{E2178593-7CEF-9641-9099-00C8509F18F1}" type="presParOf" srcId="{6ACEC1D5-EE5E-4F59-994F-E6BEDBA27DC6}" destId="{0FCC58CE-FCB7-4695-9E64-B1C7BFE8303E}"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D3BDC-01C2-4707-8A16-F6DA9B96B9E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3263534-267F-40ED-AB20-6994E793094F}">
      <dgm:prSet/>
      <dgm:spPr/>
      <dgm:t>
        <a:bodyPr/>
        <a:lstStyle/>
        <a:p>
          <a:r>
            <a:rPr lang="en-US"/>
            <a:t>Business and Professional Services</a:t>
          </a:r>
        </a:p>
      </dgm:t>
    </dgm:pt>
    <dgm:pt modelId="{FDC5E3E9-4093-4110-9354-DF593E9F207C}" type="parTrans" cxnId="{456162DF-9E63-414E-82E8-4DFE357EADDA}">
      <dgm:prSet/>
      <dgm:spPr/>
      <dgm:t>
        <a:bodyPr/>
        <a:lstStyle/>
        <a:p>
          <a:endParaRPr lang="en-US"/>
        </a:p>
      </dgm:t>
    </dgm:pt>
    <dgm:pt modelId="{5CA64FA2-04F0-4244-BB08-E4FE1C20B3C1}" type="sibTrans" cxnId="{456162DF-9E63-414E-82E8-4DFE357EADDA}">
      <dgm:prSet/>
      <dgm:spPr/>
      <dgm:t>
        <a:bodyPr/>
        <a:lstStyle/>
        <a:p>
          <a:endParaRPr lang="en-US"/>
        </a:p>
      </dgm:t>
    </dgm:pt>
    <dgm:pt modelId="{8F0368DB-D920-445D-9293-4D175522ACA6}">
      <dgm:prSet/>
      <dgm:spPr/>
      <dgm:t>
        <a:bodyPr/>
        <a:lstStyle/>
        <a:p>
          <a:r>
            <a:rPr lang="en-US"/>
            <a:t>Healthcare</a:t>
          </a:r>
        </a:p>
      </dgm:t>
    </dgm:pt>
    <dgm:pt modelId="{4457029F-E880-4015-B4DA-0C7970C9B08C}" type="parTrans" cxnId="{E8D3695A-F7FB-4FE9-92C5-D9E2D180A693}">
      <dgm:prSet/>
      <dgm:spPr/>
      <dgm:t>
        <a:bodyPr/>
        <a:lstStyle/>
        <a:p>
          <a:endParaRPr lang="en-US"/>
        </a:p>
      </dgm:t>
    </dgm:pt>
    <dgm:pt modelId="{E84504A4-7E26-40E0-947E-AA8662D3807A}" type="sibTrans" cxnId="{E8D3695A-F7FB-4FE9-92C5-D9E2D180A693}">
      <dgm:prSet/>
      <dgm:spPr/>
      <dgm:t>
        <a:bodyPr/>
        <a:lstStyle/>
        <a:p>
          <a:endParaRPr lang="en-US"/>
        </a:p>
      </dgm:t>
    </dgm:pt>
    <dgm:pt modelId="{DB405C9D-DEAB-4B35-B17B-1861CAF18BEE}">
      <dgm:prSet/>
      <dgm:spPr/>
      <dgm:t>
        <a:bodyPr/>
        <a:lstStyle/>
        <a:p>
          <a:r>
            <a:rPr lang="en-US"/>
            <a:t>Retail, Culinary, and Hospitality</a:t>
          </a:r>
        </a:p>
      </dgm:t>
    </dgm:pt>
    <dgm:pt modelId="{6FCBA58A-0511-4FE0-B362-9D1638B55AEE}" type="parTrans" cxnId="{A0FF0EFD-E95B-4A88-BD57-11817022E5E2}">
      <dgm:prSet/>
      <dgm:spPr/>
      <dgm:t>
        <a:bodyPr/>
        <a:lstStyle/>
        <a:p>
          <a:endParaRPr lang="en-US"/>
        </a:p>
      </dgm:t>
    </dgm:pt>
    <dgm:pt modelId="{A49DF3BC-45F6-48A5-8793-28D1E7231EB4}" type="sibTrans" cxnId="{A0FF0EFD-E95B-4A88-BD57-11817022E5E2}">
      <dgm:prSet/>
      <dgm:spPr/>
      <dgm:t>
        <a:bodyPr/>
        <a:lstStyle/>
        <a:p>
          <a:endParaRPr lang="en-US"/>
        </a:p>
      </dgm:t>
    </dgm:pt>
    <dgm:pt modelId="{F35C8887-3000-457A-8A7E-4AD229A606AD}">
      <dgm:prSet/>
      <dgm:spPr/>
      <dgm:t>
        <a:bodyPr/>
        <a:lstStyle/>
        <a:p>
          <a:r>
            <a:rPr lang="en-US"/>
            <a:t>Information Technology</a:t>
          </a:r>
        </a:p>
      </dgm:t>
    </dgm:pt>
    <dgm:pt modelId="{4EAC5CF5-4A64-469E-A961-EB5BC61A9229}" type="parTrans" cxnId="{5885214B-0C64-466F-B27F-7C31C0EEDA5A}">
      <dgm:prSet/>
      <dgm:spPr/>
      <dgm:t>
        <a:bodyPr/>
        <a:lstStyle/>
        <a:p>
          <a:endParaRPr lang="en-US"/>
        </a:p>
      </dgm:t>
    </dgm:pt>
    <dgm:pt modelId="{97E6F1D1-AAE5-4318-BE14-42342BCB18CF}" type="sibTrans" cxnId="{5885214B-0C64-466F-B27F-7C31C0EEDA5A}">
      <dgm:prSet/>
      <dgm:spPr/>
      <dgm:t>
        <a:bodyPr/>
        <a:lstStyle/>
        <a:p>
          <a:endParaRPr lang="en-US"/>
        </a:p>
      </dgm:t>
    </dgm:pt>
    <dgm:pt modelId="{8F284714-40CB-437F-8436-4570E5DC2995}">
      <dgm:prSet/>
      <dgm:spPr/>
      <dgm:t>
        <a:bodyPr/>
        <a:lstStyle/>
        <a:p>
          <a:r>
            <a:rPr lang="en-US"/>
            <a:t>Manufacturing</a:t>
          </a:r>
        </a:p>
      </dgm:t>
    </dgm:pt>
    <dgm:pt modelId="{B79F70C2-A9E6-421E-BE38-1387A290C462}" type="parTrans" cxnId="{183DC567-8D3E-4B0A-971D-6CBCBFB4E945}">
      <dgm:prSet/>
      <dgm:spPr/>
      <dgm:t>
        <a:bodyPr/>
        <a:lstStyle/>
        <a:p>
          <a:endParaRPr lang="en-US"/>
        </a:p>
      </dgm:t>
    </dgm:pt>
    <dgm:pt modelId="{DDD0A1DE-37A8-4760-9494-3E40B34D94A6}" type="sibTrans" cxnId="{183DC567-8D3E-4B0A-971D-6CBCBFB4E945}">
      <dgm:prSet/>
      <dgm:spPr/>
      <dgm:t>
        <a:bodyPr/>
        <a:lstStyle/>
        <a:p>
          <a:endParaRPr lang="en-US"/>
        </a:p>
      </dgm:t>
    </dgm:pt>
    <dgm:pt modelId="{2F11778F-AEFF-4321-9BCA-667DB1CF5B36}">
      <dgm:prSet/>
      <dgm:spPr/>
      <dgm:t>
        <a:bodyPr/>
        <a:lstStyle/>
        <a:p>
          <a:r>
            <a:rPr lang="en-US"/>
            <a:t>Transportation, Distribution, and Logistics</a:t>
          </a:r>
        </a:p>
      </dgm:t>
    </dgm:pt>
    <dgm:pt modelId="{4D5BE5B4-C17A-449A-844B-2EA15CB93A74}" type="parTrans" cxnId="{26A7B062-0C71-434F-9424-32AB32136FCA}">
      <dgm:prSet/>
      <dgm:spPr/>
      <dgm:t>
        <a:bodyPr/>
        <a:lstStyle/>
        <a:p>
          <a:endParaRPr lang="en-US"/>
        </a:p>
      </dgm:t>
    </dgm:pt>
    <dgm:pt modelId="{70AD1C53-92E6-47E9-B13A-5E204B534646}" type="sibTrans" cxnId="{26A7B062-0C71-434F-9424-32AB32136FCA}">
      <dgm:prSet/>
      <dgm:spPr/>
      <dgm:t>
        <a:bodyPr/>
        <a:lstStyle/>
        <a:p>
          <a:endParaRPr lang="en-US"/>
        </a:p>
      </dgm:t>
    </dgm:pt>
    <dgm:pt modelId="{B089E1DD-594D-4831-8F32-A6F4603379CC}">
      <dgm:prSet/>
      <dgm:spPr/>
      <dgm:t>
        <a:bodyPr/>
        <a:lstStyle/>
        <a:p>
          <a:r>
            <a:rPr lang="en-US"/>
            <a:t>Construction</a:t>
          </a:r>
        </a:p>
      </dgm:t>
    </dgm:pt>
    <dgm:pt modelId="{B8E41DAD-E5ED-4896-A19A-68DB597E936E}" type="parTrans" cxnId="{EB73423D-8535-43E9-9447-C55F8FA0C493}">
      <dgm:prSet/>
      <dgm:spPr/>
      <dgm:t>
        <a:bodyPr/>
        <a:lstStyle/>
        <a:p>
          <a:endParaRPr lang="en-US"/>
        </a:p>
      </dgm:t>
    </dgm:pt>
    <dgm:pt modelId="{03DA0666-9CCB-493E-A154-17AE9B37B1E9}" type="sibTrans" cxnId="{EB73423D-8535-43E9-9447-C55F8FA0C493}">
      <dgm:prSet/>
      <dgm:spPr/>
      <dgm:t>
        <a:bodyPr/>
        <a:lstStyle/>
        <a:p>
          <a:endParaRPr lang="en-US"/>
        </a:p>
      </dgm:t>
    </dgm:pt>
    <dgm:pt modelId="{208048E2-57D6-4397-983B-4337D4A891D4}" type="pres">
      <dgm:prSet presAssocID="{529D3BDC-01C2-4707-8A16-F6DA9B96B9E6}" presName="root" presStyleCnt="0">
        <dgm:presLayoutVars>
          <dgm:dir/>
          <dgm:resizeHandles val="exact"/>
        </dgm:presLayoutVars>
      </dgm:prSet>
      <dgm:spPr/>
    </dgm:pt>
    <dgm:pt modelId="{E534BC0C-B331-4A40-A3BE-C9B57F550A3B}" type="pres">
      <dgm:prSet presAssocID="{529D3BDC-01C2-4707-8A16-F6DA9B96B9E6}" presName="container" presStyleCnt="0">
        <dgm:presLayoutVars>
          <dgm:dir/>
          <dgm:resizeHandles val="exact"/>
        </dgm:presLayoutVars>
      </dgm:prSet>
      <dgm:spPr/>
    </dgm:pt>
    <dgm:pt modelId="{6C695A8C-30E3-4FF4-B125-AA2B592929A6}" type="pres">
      <dgm:prSet presAssocID="{E3263534-267F-40ED-AB20-6994E793094F}" presName="compNode" presStyleCnt="0"/>
      <dgm:spPr/>
    </dgm:pt>
    <dgm:pt modelId="{9FD8396C-242A-47E3-B96D-184092DF75E0}" type="pres">
      <dgm:prSet presAssocID="{E3263534-267F-40ED-AB20-6994E793094F}" presName="iconBgRect" presStyleLbl="bgShp" presStyleIdx="0" presStyleCnt="7"/>
      <dgm:spPr/>
    </dgm:pt>
    <dgm:pt modelId="{5A62DBCD-6070-40E1-A00C-29D310308AD5}" type="pres">
      <dgm:prSet presAssocID="{E3263534-267F-40ED-AB20-6994E793094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F491575-A04F-4457-BAA4-24244068DBAF}" type="pres">
      <dgm:prSet presAssocID="{E3263534-267F-40ED-AB20-6994E793094F}" presName="spaceRect" presStyleCnt="0"/>
      <dgm:spPr/>
    </dgm:pt>
    <dgm:pt modelId="{7FDEC45E-FBDF-4006-B7E8-724A1D05DD5A}" type="pres">
      <dgm:prSet presAssocID="{E3263534-267F-40ED-AB20-6994E793094F}" presName="textRect" presStyleLbl="revTx" presStyleIdx="0" presStyleCnt="7">
        <dgm:presLayoutVars>
          <dgm:chMax val="1"/>
          <dgm:chPref val="1"/>
        </dgm:presLayoutVars>
      </dgm:prSet>
      <dgm:spPr/>
    </dgm:pt>
    <dgm:pt modelId="{AC1BB726-BA83-4DC6-A064-7450EB9A484D}" type="pres">
      <dgm:prSet presAssocID="{5CA64FA2-04F0-4244-BB08-E4FE1C20B3C1}" presName="sibTrans" presStyleLbl="sibTrans2D1" presStyleIdx="0" presStyleCnt="0"/>
      <dgm:spPr/>
    </dgm:pt>
    <dgm:pt modelId="{78863B91-CA17-4124-9475-7972AE501C4E}" type="pres">
      <dgm:prSet presAssocID="{8F0368DB-D920-445D-9293-4D175522ACA6}" presName="compNode" presStyleCnt="0"/>
      <dgm:spPr/>
    </dgm:pt>
    <dgm:pt modelId="{2FA3B367-5047-497E-AEDC-6FEFB41ABC9B}" type="pres">
      <dgm:prSet presAssocID="{8F0368DB-D920-445D-9293-4D175522ACA6}" presName="iconBgRect" presStyleLbl="bgShp" presStyleIdx="1" presStyleCnt="7"/>
      <dgm:spPr/>
    </dgm:pt>
    <dgm:pt modelId="{8C1A9E46-D93F-4F68-841A-D1517B4B0CEB}" type="pres">
      <dgm:prSet presAssocID="{8F0368DB-D920-445D-9293-4D175522ACA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D51712DA-0480-4855-8549-9D164FFDAE7C}" type="pres">
      <dgm:prSet presAssocID="{8F0368DB-D920-445D-9293-4D175522ACA6}" presName="spaceRect" presStyleCnt="0"/>
      <dgm:spPr/>
    </dgm:pt>
    <dgm:pt modelId="{A96E9118-9FB9-486D-B01B-7723FA0B4506}" type="pres">
      <dgm:prSet presAssocID="{8F0368DB-D920-445D-9293-4D175522ACA6}" presName="textRect" presStyleLbl="revTx" presStyleIdx="1" presStyleCnt="7">
        <dgm:presLayoutVars>
          <dgm:chMax val="1"/>
          <dgm:chPref val="1"/>
        </dgm:presLayoutVars>
      </dgm:prSet>
      <dgm:spPr/>
    </dgm:pt>
    <dgm:pt modelId="{DAA6F6AA-95B1-4F30-BFE6-430CE2755C89}" type="pres">
      <dgm:prSet presAssocID="{E84504A4-7E26-40E0-947E-AA8662D3807A}" presName="sibTrans" presStyleLbl="sibTrans2D1" presStyleIdx="0" presStyleCnt="0"/>
      <dgm:spPr/>
    </dgm:pt>
    <dgm:pt modelId="{E802FF2A-4933-44B4-ADDC-62825618694A}" type="pres">
      <dgm:prSet presAssocID="{DB405C9D-DEAB-4B35-B17B-1861CAF18BEE}" presName="compNode" presStyleCnt="0"/>
      <dgm:spPr/>
    </dgm:pt>
    <dgm:pt modelId="{7EFB71DD-74C3-479A-82C9-C539C67BBC25}" type="pres">
      <dgm:prSet presAssocID="{DB405C9D-DEAB-4B35-B17B-1861CAF18BEE}" presName="iconBgRect" presStyleLbl="bgShp" presStyleIdx="2" presStyleCnt="7"/>
      <dgm:spPr/>
    </dgm:pt>
    <dgm:pt modelId="{D4FF52E5-EE04-498F-99F3-3049BDB959B4}" type="pres">
      <dgm:prSet presAssocID="{DB405C9D-DEAB-4B35-B17B-1861CAF18BE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f"/>
        </a:ext>
      </dgm:extLst>
    </dgm:pt>
    <dgm:pt modelId="{72E84C44-175C-48EF-80D1-70D25138E8F4}" type="pres">
      <dgm:prSet presAssocID="{DB405C9D-DEAB-4B35-B17B-1861CAF18BEE}" presName="spaceRect" presStyleCnt="0"/>
      <dgm:spPr/>
    </dgm:pt>
    <dgm:pt modelId="{0D8E803D-FCFE-490E-96AA-7AD317BFFCCD}" type="pres">
      <dgm:prSet presAssocID="{DB405C9D-DEAB-4B35-B17B-1861CAF18BEE}" presName="textRect" presStyleLbl="revTx" presStyleIdx="2" presStyleCnt="7">
        <dgm:presLayoutVars>
          <dgm:chMax val="1"/>
          <dgm:chPref val="1"/>
        </dgm:presLayoutVars>
      </dgm:prSet>
      <dgm:spPr/>
    </dgm:pt>
    <dgm:pt modelId="{9B8C0440-8507-42F7-A898-9B74F1935697}" type="pres">
      <dgm:prSet presAssocID="{A49DF3BC-45F6-48A5-8793-28D1E7231EB4}" presName="sibTrans" presStyleLbl="sibTrans2D1" presStyleIdx="0" presStyleCnt="0"/>
      <dgm:spPr/>
    </dgm:pt>
    <dgm:pt modelId="{3586CA2A-D125-4429-81C9-DD1389137D4F}" type="pres">
      <dgm:prSet presAssocID="{F35C8887-3000-457A-8A7E-4AD229A606AD}" presName="compNode" presStyleCnt="0"/>
      <dgm:spPr/>
    </dgm:pt>
    <dgm:pt modelId="{AE00BBF5-D595-4CB6-BB17-F7D3369875B8}" type="pres">
      <dgm:prSet presAssocID="{F35C8887-3000-457A-8A7E-4AD229A606AD}" presName="iconBgRect" presStyleLbl="bgShp" presStyleIdx="3" presStyleCnt="7"/>
      <dgm:spPr/>
    </dgm:pt>
    <dgm:pt modelId="{854FAA29-5361-4CFB-95BB-359FF5029DF5}" type="pres">
      <dgm:prSet presAssocID="{F35C8887-3000-457A-8A7E-4AD229A606A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3C147E3D-0935-4E4B-822E-68361A1FE861}" type="pres">
      <dgm:prSet presAssocID="{F35C8887-3000-457A-8A7E-4AD229A606AD}" presName="spaceRect" presStyleCnt="0"/>
      <dgm:spPr/>
    </dgm:pt>
    <dgm:pt modelId="{C9CEBDEE-6EC6-4B1B-A94F-43BFBF5C29B9}" type="pres">
      <dgm:prSet presAssocID="{F35C8887-3000-457A-8A7E-4AD229A606AD}" presName="textRect" presStyleLbl="revTx" presStyleIdx="3" presStyleCnt="7">
        <dgm:presLayoutVars>
          <dgm:chMax val="1"/>
          <dgm:chPref val="1"/>
        </dgm:presLayoutVars>
      </dgm:prSet>
      <dgm:spPr/>
    </dgm:pt>
    <dgm:pt modelId="{5F9E5711-5E47-4988-A706-60253CF57974}" type="pres">
      <dgm:prSet presAssocID="{97E6F1D1-AAE5-4318-BE14-42342BCB18CF}" presName="sibTrans" presStyleLbl="sibTrans2D1" presStyleIdx="0" presStyleCnt="0"/>
      <dgm:spPr/>
    </dgm:pt>
    <dgm:pt modelId="{6961C2FD-6F2D-4389-BE7F-6ED4FEB8148A}" type="pres">
      <dgm:prSet presAssocID="{8F284714-40CB-437F-8436-4570E5DC2995}" presName="compNode" presStyleCnt="0"/>
      <dgm:spPr/>
    </dgm:pt>
    <dgm:pt modelId="{C6A707A8-C85D-433A-B75F-F36B442FC9C5}" type="pres">
      <dgm:prSet presAssocID="{8F284714-40CB-437F-8436-4570E5DC2995}" presName="iconBgRect" presStyleLbl="bgShp" presStyleIdx="4" presStyleCnt="7"/>
      <dgm:spPr/>
    </dgm:pt>
    <dgm:pt modelId="{8D143B4A-F8AB-40B4-ACE0-2679616F23BF}" type="pres">
      <dgm:prSet presAssocID="{8F284714-40CB-437F-8436-4570E5DC299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ctory"/>
        </a:ext>
      </dgm:extLst>
    </dgm:pt>
    <dgm:pt modelId="{171558C7-D979-4347-A70A-E7EEDC3BC5A7}" type="pres">
      <dgm:prSet presAssocID="{8F284714-40CB-437F-8436-4570E5DC2995}" presName="spaceRect" presStyleCnt="0"/>
      <dgm:spPr/>
    </dgm:pt>
    <dgm:pt modelId="{CB159D96-F936-44A2-8E25-50DF989F6F9E}" type="pres">
      <dgm:prSet presAssocID="{8F284714-40CB-437F-8436-4570E5DC2995}" presName="textRect" presStyleLbl="revTx" presStyleIdx="4" presStyleCnt="7">
        <dgm:presLayoutVars>
          <dgm:chMax val="1"/>
          <dgm:chPref val="1"/>
        </dgm:presLayoutVars>
      </dgm:prSet>
      <dgm:spPr/>
    </dgm:pt>
    <dgm:pt modelId="{7C325B5A-64CF-4723-A95A-271B3B78C5B0}" type="pres">
      <dgm:prSet presAssocID="{DDD0A1DE-37A8-4760-9494-3E40B34D94A6}" presName="sibTrans" presStyleLbl="sibTrans2D1" presStyleIdx="0" presStyleCnt="0"/>
      <dgm:spPr/>
    </dgm:pt>
    <dgm:pt modelId="{51400C7B-FCAD-437D-80B6-F0016B590DAD}" type="pres">
      <dgm:prSet presAssocID="{2F11778F-AEFF-4321-9BCA-667DB1CF5B36}" presName="compNode" presStyleCnt="0"/>
      <dgm:spPr/>
    </dgm:pt>
    <dgm:pt modelId="{5CBD1380-D6F3-4A35-9B5A-2EA87EE13193}" type="pres">
      <dgm:prSet presAssocID="{2F11778F-AEFF-4321-9BCA-667DB1CF5B36}" presName="iconBgRect" presStyleLbl="bgShp" presStyleIdx="5" presStyleCnt="7"/>
      <dgm:spPr/>
    </dgm:pt>
    <dgm:pt modelId="{EF3F8F81-3BC0-41A8-A40C-D94D61AD968D}" type="pres">
      <dgm:prSet presAssocID="{2F11778F-AEFF-4321-9BCA-667DB1CF5B3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ruck"/>
        </a:ext>
      </dgm:extLst>
    </dgm:pt>
    <dgm:pt modelId="{C3188E34-B543-4AE8-8E7A-414C880BBF4C}" type="pres">
      <dgm:prSet presAssocID="{2F11778F-AEFF-4321-9BCA-667DB1CF5B36}" presName="spaceRect" presStyleCnt="0"/>
      <dgm:spPr/>
    </dgm:pt>
    <dgm:pt modelId="{28038DA3-E917-473D-BA09-4321F3C4E757}" type="pres">
      <dgm:prSet presAssocID="{2F11778F-AEFF-4321-9BCA-667DB1CF5B36}" presName="textRect" presStyleLbl="revTx" presStyleIdx="5" presStyleCnt="7">
        <dgm:presLayoutVars>
          <dgm:chMax val="1"/>
          <dgm:chPref val="1"/>
        </dgm:presLayoutVars>
      </dgm:prSet>
      <dgm:spPr/>
    </dgm:pt>
    <dgm:pt modelId="{00B14F45-4DC0-497C-B52E-18AA73647E3E}" type="pres">
      <dgm:prSet presAssocID="{70AD1C53-92E6-47E9-B13A-5E204B534646}" presName="sibTrans" presStyleLbl="sibTrans2D1" presStyleIdx="0" presStyleCnt="0"/>
      <dgm:spPr/>
    </dgm:pt>
    <dgm:pt modelId="{66A77B35-A146-43CD-AC91-72E4F05779E4}" type="pres">
      <dgm:prSet presAssocID="{B089E1DD-594D-4831-8F32-A6F4603379CC}" presName="compNode" presStyleCnt="0"/>
      <dgm:spPr/>
    </dgm:pt>
    <dgm:pt modelId="{39EE4937-D60A-4950-A066-F86EB7E3A4FC}" type="pres">
      <dgm:prSet presAssocID="{B089E1DD-594D-4831-8F32-A6F4603379CC}" presName="iconBgRect" presStyleLbl="bgShp" presStyleIdx="6" presStyleCnt="7"/>
      <dgm:spPr/>
    </dgm:pt>
    <dgm:pt modelId="{D29C3E13-3B60-4738-A111-D677B7400EE2}" type="pres">
      <dgm:prSet presAssocID="{B089E1DD-594D-4831-8F32-A6F4603379C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aw blade"/>
        </a:ext>
      </dgm:extLst>
    </dgm:pt>
    <dgm:pt modelId="{CB68F198-43A5-4800-BBF5-78D929544173}" type="pres">
      <dgm:prSet presAssocID="{B089E1DD-594D-4831-8F32-A6F4603379CC}" presName="spaceRect" presStyleCnt="0"/>
      <dgm:spPr/>
    </dgm:pt>
    <dgm:pt modelId="{D707B741-4C06-4BC4-A764-0CD7FBA67211}" type="pres">
      <dgm:prSet presAssocID="{B089E1DD-594D-4831-8F32-A6F4603379CC}" presName="textRect" presStyleLbl="revTx" presStyleIdx="6" presStyleCnt="7">
        <dgm:presLayoutVars>
          <dgm:chMax val="1"/>
          <dgm:chPref val="1"/>
        </dgm:presLayoutVars>
      </dgm:prSet>
      <dgm:spPr/>
    </dgm:pt>
  </dgm:ptLst>
  <dgm:cxnLst>
    <dgm:cxn modelId="{E7563603-AAB1-489A-89B3-2FB63A5E84F1}" type="presOf" srcId="{70AD1C53-92E6-47E9-B13A-5E204B534646}" destId="{00B14F45-4DC0-497C-B52E-18AA73647E3E}" srcOrd="0" destOrd="0" presId="urn:microsoft.com/office/officeart/2018/2/layout/IconCircleList"/>
    <dgm:cxn modelId="{6E9A6911-1CF2-4239-AD20-53B4C0161B6D}" type="presOf" srcId="{DB405C9D-DEAB-4B35-B17B-1861CAF18BEE}" destId="{0D8E803D-FCFE-490E-96AA-7AD317BFFCCD}" srcOrd="0" destOrd="0" presId="urn:microsoft.com/office/officeart/2018/2/layout/IconCircleList"/>
    <dgm:cxn modelId="{0C563217-290C-4B82-B02E-6ABE79D220C3}" type="presOf" srcId="{E84504A4-7E26-40E0-947E-AA8662D3807A}" destId="{DAA6F6AA-95B1-4F30-BFE6-430CE2755C89}" srcOrd="0" destOrd="0" presId="urn:microsoft.com/office/officeart/2018/2/layout/IconCircleList"/>
    <dgm:cxn modelId="{0090EE22-4AB5-4E83-868D-4416FAB77C45}" type="presOf" srcId="{97E6F1D1-AAE5-4318-BE14-42342BCB18CF}" destId="{5F9E5711-5E47-4988-A706-60253CF57974}" srcOrd="0" destOrd="0" presId="urn:microsoft.com/office/officeart/2018/2/layout/IconCircleList"/>
    <dgm:cxn modelId="{4505E039-72DB-4AC4-8F0A-C2F1A7503169}" type="presOf" srcId="{529D3BDC-01C2-4707-8A16-F6DA9B96B9E6}" destId="{208048E2-57D6-4397-983B-4337D4A891D4}" srcOrd="0" destOrd="0" presId="urn:microsoft.com/office/officeart/2018/2/layout/IconCircleList"/>
    <dgm:cxn modelId="{CF18683A-B8B9-4868-A5BD-EB041BD22F4C}" type="presOf" srcId="{A49DF3BC-45F6-48A5-8793-28D1E7231EB4}" destId="{9B8C0440-8507-42F7-A898-9B74F1935697}" srcOrd="0" destOrd="0" presId="urn:microsoft.com/office/officeart/2018/2/layout/IconCircleList"/>
    <dgm:cxn modelId="{EB73423D-8535-43E9-9447-C55F8FA0C493}" srcId="{529D3BDC-01C2-4707-8A16-F6DA9B96B9E6}" destId="{B089E1DD-594D-4831-8F32-A6F4603379CC}" srcOrd="6" destOrd="0" parTransId="{B8E41DAD-E5ED-4896-A19A-68DB597E936E}" sibTransId="{03DA0666-9CCB-493E-A154-17AE9B37B1E9}"/>
    <dgm:cxn modelId="{89420462-8C84-46FE-8421-71ABBB1BC9E5}" type="presOf" srcId="{B089E1DD-594D-4831-8F32-A6F4603379CC}" destId="{D707B741-4C06-4BC4-A764-0CD7FBA67211}" srcOrd="0" destOrd="0" presId="urn:microsoft.com/office/officeart/2018/2/layout/IconCircleList"/>
    <dgm:cxn modelId="{26A7B062-0C71-434F-9424-32AB32136FCA}" srcId="{529D3BDC-01C2-4707-8A16-F6DA9B96B9E6}" destId="{2F11778F-AEFF-4321-9BCA-667DB1CF5B36}" srcOrd="5" destOrd="0" parTransId="{4D5BE5B4-C17A-449A-844B-2EA15CB93A74}" sibTransId="{70AD1C53-92E6-47E9-B13A-5E204B534646}"/>
    <dgm:cxn modelId="{183DC567-8D3E-4B0A-971D-6CBCBFB4E945}" srcId="{529D3BDC-01C2-4707-8A16-F6DA9B96B9E6}" destId="{8F284714-40CB-437F-8436-4570E5DC2995}" srcOrd="4" destOrd="0" parTransId="{B79F70C2-A9E6-421E-BE38-1387A290C462}" sibTransId="{DDD0A1DE-37A8-4760-9494-3E40B34D94A6}"/>
    <dgm:cxn modelId="{5885214B-0C64-466F-B27F-7C31C0EEDA5A}" srcId="{529D3BDC-01C2-4707-8A16-F6DA9B96B9E6}" destId="{F35C8887-3000-457A-8A7E-4AD229A606AD}" srcOrd="3" destOrd="0" parTransId="{4EAC5CF5-4A64-469E-A961-EB5BC61A9229}" sibTransId="{97E6F1D1-AAE5-4318-BE14-42342BCB18CF}"/>
    <dgm:cxn modelId="{E8D3695A-F7FB-4FE9-92C5-D9E2D180A693}" srcId="{529D3BDC-01C2-4707-8A16-F6DA9B96B9E6}" destId="{8F0368DB-D920-445D-9293-4D175522ACA6}" srcOrd="1" destOrd="0" parTransId="{4457029F-E880-4015-B4DA-0C7970C9B08C}" sibTransId="{E84504A4-7E26-40E0-947E-AA8662D3807A}"/>
    <dgm:cxn modelId="{A14FEDB7-1A70-4453-A24C-17509BD5C9E6}" type="presOf" srcId="{E3263534-267F-40ED-AB20-6994E793094F}" destId="{7FDEC45E-FBDF-4006-B7E8-724A1D05DD5A}" srcOrd="0" destOrd="0" presId="urn:microsoft.com/office/officeart/2018/2/layout/IconCircleList"/>
    <dgm:cxn modelId="{F0395BD5-A6AC-4320-8D8C-94A56EB3200E}" type="presOf" srcId="{DDD0A1DE-37A8-4760-9494-3E40B34D94A6}" destId="{7C325B5A-64CF-4723-A95A-271B3B78C5B0}" srcOrd="0" destOrd="0" presId="urn:microsoft.com/office/officeart/2018/2/layout/IconCircleList"/>
    <dgm:cxn modelId="{456162DF-9E63-414E-82E8-4DFE357EADDA}" srcId="{529D3BDC-01C2-4707-8A16-F6DA9B96B9E6}" destId="{E3263534-267F-40ED-AB20-6994E793094F}" srcOrd="0" destOrd="0" parTransId="{FDC5E3E9-4093-4110-9354-DF593E9F207C}" sibTransId="{5CA64FA2-04F0-4244-BB08-E4FE1C20B3C1}"/>
    <dgm:cxn modelId="{CF5E34E4-2F1C-4E26-9C02-388B5C9A3978}" type="presOf" srcId="{5CA64FA2-04F0-4244-BB08-E4FE1C20B3C1}" destId="{AC1BB726-BA83-4DC6-A064-7450EB9A484D}" srcOrd="0" destOrd="0" presId="urn:microsoft.com/office/officeart/2018/2/layout/IconCircleList"/>
    <dgm:cxn modelId="{6C4CB9ED-2910-44A6-8E04-8414A71EBE24}" type="presOf" srcId="{8F0368DB-D920-445D-9293-4D175522ACA6}" destId="{A96E9118-9FB9-486D-B01B-7723FA0B4506}" srcOrd="0" destOrd="0" presId="urn:microsoft.com/office/officeart/2018/2/layout/IconCircleList"/>
    <dgm:cxn modelId="{108CCCF1-4839-4958-9DFF-FAE5A06637FF}" type="presOf" srcId="{8F284714-40CB-437F-8436-4570E5DC2995}" destId="{CB159D96-F936-44A2-8E25-50DF989F6F9E}" srcOrd="0" destOrd="0" presId="urn:microsoft.com/office/officeart/2018/2/layout/IconCircleList"/>
    <dgm:cxn modelId="{F2F562F4-30A9-4816-9629-ED508AE0DB46}" type="presOf" srcId="{F35C8887-3000-457A-8A7E-4AD229A606AD}" destId="{C9CEBDEE-6EC6-4B1B-A94F-43BFBF5C29B9}" srcOrd="0" destOrd="0" presId="urn:microsoft.com/office/officeart/2018/2/layout/IconCircleList"/>
    <dgm:cxn modelId="{FE51EAFB-CCCA-4FE8-9A6B-F352446539EB}" type="presOf" srcId="{2F11778F-AEFF-4321-9BCA-667DB1CF5B36}" destId="{28038DA3-E917-473D-BA09-4321F3C4E757}" srcOrd="0" destOrd="0" presId="urn:microsoft.com/office/officeart/2018/2/layout/IconCircleList"/>
    <dgm:cxn modelId="{A0FF0EFD-E95B-4A88-BD57-11817022E5E2}" srcId="{529D3BDC-01C2-4707-8A16-F6DA9B96B9E6}" destId="{DB405C9D-DEAB-4B35-B17B-1861CAF18BEE}" srcOrd="2" destOrd="0" parTransId="{6FCBA58A-0511-4FE0-B362-9D1638B55AEE}" sibTransId="{A49DF3BC-45F6-48A5-8793-28D1E7231EB4}"/>
    <dgm:cxn modelId="{3C843E57-E5A9-44E1-A9E0-7B28373114D6}" type="presParOf" srcId="{208048E2-57D6-4397-983B-4337D4A891D4}" destId="{E534BC0C-B331-4A40-A3BE-C9B57F550A3B}" srcOrd="0" destOrd="0" presId="urn:microsoft.com/office/officeart/2018/2/layout/IconCircleList"/>
    <dgm:cxn modelId="{1D65C835-3F45-4027-BE7B-070135E9BF80}" type="presParOf" srcId="{E534BC0C-B331-4A40-A3BE-C9B57F550A3B}" destId="{6C695A8C-30E3-4FF4-B125-AA2B592929A6}" srcOrd="0" destOrd="0" presId="urn:microsoft.com/office/officeart/2018/2/layout/IconCircleList"/>
    <dgm:cxn modelId="{C312F742-30B9-4B1A-B6D7-CD9AE9AFA958}" type="presParOf" srcId="{6C695A8C-30E3-4FF4-B125-AA2B592929A6}" destId="{9FD8396C-242A-47E3-B96D-184092DF75E0}" srcOrd="0" destOrd="0" presId="urn:microsoft.com/office/officeart/2018/2/layout/IconCircleList"/>
    <dgm:cxn modelId="{DD0C9A9B-98E0-49C7-9921-972A5DA46C80}" type="presParOf" srcId="{6C695A8C-30E3-4FF4-B125-AA2B592929A6}" destId="{5A62DBCD-6070-40E1-A00C-29D310308AD5}" srcOrd="1" destOrd="0" presId="urn:microsoft.com/office/officeart/2018/2/layout/IconCircleList"/>
    <dgm:cxn modelId="{A0E80088-9FC6-472E-AD56-E77D401053E9}" type="presParOf" srcId="{6C695A8C-30E3-4FF4-B125-AA2B592929A6}" destId="{3F491575-A04F-4457-BAA4-24244068DBAF}" srcOrd="2" destOrd="0" presId="urn:microsoft.com/office/officeart/2018/2/layout/IconCircleList"/>
    <dgm:cxn modelId="{CEFF1D0B-7F4D-45D6-95D5-34596A647029}" type="presParOf" srcId="{6C695A8C-30E3-4FF4-B125-AA2B592929A6}" destId="{7FDEC45E-FBDF-4006-B7E8-724A1D05DD5A}" srcOrd="3" destOrd="0" presId="urn:microsoft.com/office/officeart/2018/2/layout/IconCircleList"/>
    <dgm:cxn modelId="{7E3FC825-61CB-4E49-AD0D-9084C71FD7B4}" type="presParOf" srcId="{E534BC0C-B331-4A40-A3BE-C9B57F550A3B}" destId="{AC1BB726-BA83-4DC6-A064-7450EB9A484D}" srcOrd="1" destOrd="0" presId="urn:microsoft.com/office/officeart/2018/2/layout/IconCircleList"/>
    <dgm:cxn modelId="{8FFE6D43-7C63-47DF-A490-86B310A16A35}" type="presParOf" srcId="{E534BC0C-B331-4A40-A3BE-C9B57F550A3B}" destId="{78863B91-CA17-4124-9475-7972AE501C4E}" srcOrd="2" destOrd="0" presId="urn:microsoft.com/office/officeart/2018/2/layout/IconCircleList"/>
    <dgm:cxn modelId="{5510D655-176E-4AC1-BD26-E80EDB2FE7BF}" type="presParOf" srcId="{78863B91-CA17-4124-9475-7972AE501C4E}" destId="{2FA3B367-5047-497E-AEDC-6FEFB41ABC9B}" srcOrd="0" destOrd="0" presId="urn:microsoft.com/office/officeart/2018/2/layout/IconCircleList"/>
    <dgm:cxn modelId="{DE5B974B-AF89-41CE-BD2E-E42966993B15}" type="presParOf" srcId="{78863B91-CA17-4124-9475-7972AE501C4E}" destId="{8C1A9E46-D93F-4F68-841A-D1517B4B0CEB}" srcOrd="1" destOrd="0" presId="urn:microsoft.com/office/officeart/2018/2/layout/IconCircleList"/>
    <dgm:cxn modelId="{D8E2AB8A-E05C-42CB-891F-820A00A3AD7B}" type="presParOf" srcId="{78863B91-CA17-4124-9475-7972AE501C4E}" destId="{D51712DA-0480-4855-8549-9D164FFDAE7C}" srcOrd="2" destOrd="0" presId="urn:microsoft.com/office/officeart/2018/2/layout/IconCircleList"/>
    <dgm:cxn modelId="{937B796E-3F88-4B70-8544-A440BBE1CB38}" type="presParOf" srcId="{78863B91-CA17-4124-9475-7972AE501C4E}" destId="{A96E9118-9FB9-486D-B01B-7723FA0B4506}" srcOrd="3" destOrd="0" presId="urn:microsoft.com/office/officeart/2018/2/layout/IconCircleList"/>
    <dgm:cxn modelId="{84F029A6-64A6-4EB5-8B95-1B734BCB1191}" type="presParOf" srcId="{E534BC0C-B331-4A40-A3BE-C9B57F550A3B}" destId="{DAA6F6AA-95B1-4F30-BFE6-430CE2755C89}" srcOrd="3" destOrd="0" presId="urn:microsoft.com/office/officeart/2018/2/layout/IconCircleList"/>
    <dgm:cxn modelId="{C96AF468-CEBC-46DE-9C17-CFACF3B0569D}" type="presParOf" srcId="{E534BC0C-B331-4A40-A3BE-C9B57F550A3B}" destId="{E802FF2A-4933-44B4-ADDC-62825618694A}" srcOrd="4" destOrd="0" presId="urn:microsoft.com/office/officeart/2018/2/layout/IconCircleList"/>
    <dgm:cxn modelId="{C48019AE-86BD-43CD-98BF-3798DC1AF28F}" type="presParOf" srcId="{E802FF2A-4933-44B4-ADDC-62825618694A}" destId="{7EFB71DD-74C3-479A-82C9-C539C67BBC25}" srcOrd="0" destOrd="0" presId="urn:microsoft.com/office/officeart/2018/2/layout/IconCircleList"/>
    <dgm:cxn modelId="{BB3E61BF-51FB-4AA1-8EAA-5541915671EB}" type="presParOf" srcId="{E802FF2A-4933-44B4-ADDC-62825618694A}" destId="{D4FF52E5-EE04-498F-99F3-3049BDB959B4}" srcOrd="1" destOrd="0" presId="urn:microsoft.com/office/officeart/2018/2/layout/IconCircleList"/>
    <dgm:cxn modelId="{38BFDBFC-53C7-40D0-9674-257A0EBDD85B}" type="presParOf" srcId="{E802FF2A-4933-44B4-ADDC-62825618694A}" destId="{72E84C44-175C-48EF-80D1-70D25138E8F4}" srcOrd="2" destOrd="0" presId="urn:microsoft.com/office/officeart/2018/2/layout/IconCircleList"/>
    <dgm:cxn modelId="{DB5057BE-46E5-417A-A96C-7E97715CE4FC}" type="presParOf" srcId="{E802FF2A-4933-44B4-ADDC-62825618694A}" destId="{0D8E803D-FCFE-490E-96AA-7AD317BFFCCD}" srcOrd="3" destOrd="0" presId="urn:microsoft.com/office/officeart/2018/2/layout/IconCircleList"/>
    <dgm:cxn modelId="{0C6709A8-E487-46C5-809A-425B8B440233}" type="presParOf" srcId="{E534BC0C-B331-4A40-A3BE-C9B57F550A3B}" destId="{9B8C0440-8507-42F7-A898-9B74F1935697}" srcOrd="5" destOrd="0" presId="urn:microsoft.com/office/officeart/2018/2/layout/IconCircleList"/>
    <dgm:cxn modelId="{EDC550EC-AE10-453D-99B0-33837169B76B}" type="presParOf" srcId="{E534BC0C-B331-4A40-A3BE-C9B57F550A3B}" destId="{3586CA2A-D125-4429-81C9-DD1389137D4F}" srcOrd="6" destOrd="0" presId="urn:microsoft.com/office/officeart/2018/2/layout/IconCircleList"/>
    <dgm:cxn modelId="{D1A10EC6-BBCB-4C77-8006-4A10463CE95B}" type="presParOf" srcId="{3586CA2A-D125-4429-81C9-DD1389137D4F}" destId="{AE00BBF5-D595-4CB6-BB17-F7D3369875B8}" srcOrd="0" destOrd="0" presId="urn:microsoft.com/office/officeart/2018/2/layout/IconCircleList"/>
    <dgm:cxn modelId="{7CE0651F-4C1B-4E82-95DB-32DA1074B729}" type="presParOf" srcId="{3586CA2A-D125-4429-81C9-DD1389137D4F}" destId="{854FAA29-5361-4CFB-95BB-359FF5029DF5}" srcOrd="1" destOrd="0" presId="urn:microsoft.com/office/officeart/2018/2/layout/IconCircleList"/>
    <dgm:cxn modelId="{E2EF9A21-2196-44FA-9124-B9B7BF8177B6}" type="presParOf" srcId="{3586CA2A-D125-4429-81C9-DD1389137D4F}" destId="{3C147E3D-0935-4E4B-822E-68361A1FE861}" srcOrd="2" destOrd="0" presId="urn:microsoft.com/office/officeart/2018/2/layout/IconCircleList"/>
    <dgm:cxn modelId="{FB981FC8-24AC-4D5B-AA0D-44CBE45ECDB9}" type="presParOf" srcId="{3586CA2A-D125-4429-81C9-DD1389137D4F}" destId="{C9CEBDEE-6EC6-4B1B-A94F-43BFBF5C29B9}" srcOrd="3" destOrd="0" presId="urn:microsoft.com/office/officeart/2018/2/layout/IconCircleList"/>
    <dgm:cxn modelId="{87B3EBF4-1FDB-499B-B442-6EA2C3528D30}" type="presParOf" srcId="{E534BC0C-B331-4A40-A3BE-C9B57F550A3B}" destId="{5F9E5711-5E47-4988-A706-60253CF57974}" srcOrd="7" destOrd="0" presId="urn:microsoft.com/office/officeart/2018/2/layout/IconCircleList"/>
    <dgm:cxn modelId="{5D7E266B-A6D2-4A00-90B4-4F5857928B53}" type="presParOf" srcId="{E534BC0C-B331-4A40-A3BE-C9B57F550A3B}" destId="{6961C2FD-6F2D-4389-BE7F-6ED4FEB8148A}" srcOrd="8" destOrd="0" presId="urn:microsoft.com/office/officeart/2018/2/layout/IconCircleList"/>
    <dgm:cxn modelId="{B5ACE3C4-E940-433A-A934-4BAD0C07E8F9}" type="presParOf" srcId="{6961C2FD-6F2D-4389-BE7F-6ED4FEB8148A}" destId="{C6A707A8-C85D-433A-B75F-F36B442FC9C5}" srcOrd="0" destOrd="0" presId="urn:microsoft.com/office/officeart/2018/2/layout/IconCircleList"/>
    <dgm:cxn modelId="{4AA78329-8030-4957-B66C-78A28BF05AF7}" type="presParOf" srcId="{6961C2FD-6F2D-4389-BE7F-6ED4FEB8148A}" destId="{8D143B4A-F8AB-40B4-ACE0-2679616F23BF}" srcOrd="1" destOrd="0" presId="urn:microsoft.com/office/officeart/2018/2/layout/IconCircleList"/>
    <dgm:cxn modelId="{FD43814B-D886-48E6-9FA5-463D17E08591}" type="presParOf" srcId="{6961C2FD-6F2D-4389-BE7F-6ED4FEB8148A}" destId="{171558C7-D979-4347-A70A-E7EEDC3BC5A7}" srcOrd="2" destOrd="0" presId="urn:microsoft.com/office/officeart/2018/2/layout/IconCircleList"/>
    <dgm:cxn modelId="{9F2429A6-A96E-4A33-9006-CD36B5C5960F}" type="presParOf" srcId="{6961C2FD-6F2D-4389-BE7F-6ED4FEB8148A}" destId="{CB159D96-F936-44A2-8E25-50DF989F6F9E}" srcOrd="3" destOrd="0" presId="urn:microsoft.com/office/officeart/2018/2/layout/IconCircleList"/>
    <dgm:cxn modelId="{BEF565F6-179D-4C79-A202-B8A27A800C56}" type="presParOf" srcId="{E534BC0C-B331-4A40-A3BE-C9B57F550A3B}" destId="{7C325B5A-64CF-4723-A95A-271B3B78C5B0}" srcOrd="9" destOrd="0" presId="urn:microsoft.com/office/officeart/2018/2/layout/IconCircleList"/>
    <dgm:cxn modelId="{DD13AB13-7FB2-4603-8A0D-7A564552CF59}" type="presParOf" srcId="{E534BC0C-B331-4A40-A3BE-C9B57F550A3B}" destId="{51400C7B-FCAD-437D-80B6-F0016B590DAD}" srcOrd="10" destOrd="0" presId="urn:microsoft.com/office/officeart/2018/2/layout/IconCircleList"/>
    <dgm:cxn modelId="{7920442D-C7CA-446E-8B42-214A71C311C7}" type="presParOf" srcId="{51400C7B-FCAD-437D-80B6-F0016B590DAD}" destId="{5CBD1380-D6F3-4A35-9B5A-2EA87EE13193}" srcOrd="0" destOrd="0" presId="urn:microsoft.com/office/officeart/2018/2/layout/IconCircleList"/>
    <dgm:cxn modelId="{05F01222-4023-4004-B60F-271E74EE5CAB}" type="presParOf" srcId="{51400C7B-FCAD-437D-80B6-F0016B590DAD}" destId="{EF3F8F81-3BC0-41A8-A40C-D94D61AD968D}" srcOrd="1" destOrd="0" presId="urn:microsoft.com/office/officeart/2018/2/layout/IconCircleList"/>
    <dgm:cxn modelId="{73883F87-7C81-4E22-8595-6B77DAC75C89}" type="presParOf" srcId="{51400C7B-FCAD-437D-80B6-F0016B590DAD}" destId="{C3188E34-B543-4AE8-8E7A-414C880BBF4C}" srcOrd="2" destOrd="0" presId="urn:microsoft.com/office/officeart/2018/2/layout/IconCircleList"/>
    <dgm:cxn modelId="{D48E2AFD-C04A-41BB-9FF5-84FCE4092DF3}" type="presParOf" srcId="{51400C7B-FCAD-437D-80B6-F0016B590DAD}" destId="{28038DA3-E917-473D-BA09-4321F3C4E757}" srcOrd="3" destOrd="0" presId="urn:microsoft.com/office/officeart/2018/2/layout/IconCircleList"/>
    <dgm:cxn modelId="{3CA6D39F-7BE4-4ECC-985D-EEEF53D145D6}" type="presParOf" srcId="{E534BC0C-B331-4A40-A3BE-C9B57F550A3B}" destId="{00B14F45-4DC0-497C-B52E-18AA73647E3E}" srcOrd="11" destOrd="0" presId="urn:microsoft.com/office/officeart/2018/2/layout/IconCircleList"/>
    <dgm:cxn modelId="{878F896D-F83D-4DE7-9292-1C1B9499AD20}" type="presParOf" srcId="{E534BC0C-B331-4A40-A3BE-C9B57F550A3B}" destId="{66A77B35-A146-43CD-AC91-72E4F05779E4}" srcOrd="12" destOrd="0" presId="urn:microsoft.com/office/officeart/2018/2/layout/IconCircleList"/>
    <dgm:cxn modelId="{B7B3C1FD-E264-4B5E-B2E0-FA4552407A45}" type="presParOf" srcId="{66A77B35-A146-43CD-AC91-72E4F05779E4}" destId="{39EE4937-D60A-4950-A066-F86EB7E3A4FC}" srcOrd="0" destOrd="0" presId="urn:microsoft.com/office/officeart/2018/2/layout/IconCircleList"/>
    <dgm:cxn modelId="{70630749-8D80-4044-B357-D0C804826BD0}" type="presParOf" srcId="{66A77B35-A146-43CD-AC91-72E4F05779E4}" destId="{D29C3E13-3B60-4738-A111-D677B7400EE2}" srcOrd="1" destOrd="0" presId="urn:microsoft.com/office/officeart/2018/2/layout/IconCircleList"/>
    <dgm:cxn modelId="{D63FC924-C86E-4F7E-9F92-6B389AC55358}" type="presParOf" srcId="{66A77B35-A146-43CD-AC91-72E4F05779E4}" destId="{CB68F198-43A5-4800-BBF5-78D929544173}" srcOrd="2" destOrd="0" presId="urn:microsoft.com/office/officeart/2018/2/layout/IconCircleList"/>
    <dgm:cxn modelId="{09308F80-6D15-442C-BEBE-29587163AF3F}" type="presParOf" srcId="{66A77B35-A146-43CD-AC91-72E4F05779E4}" destId="{D707B741-4C06-4BC4-A764-0CD7FBA67211}"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536B-3D2D-4872-A219-2972BB92F724}">
      <dsp:nvSpPr>
        <dsp:cNvPr id="0" name=""/>
        <dsp:cNvSpPr/>
      </dsp:nvSpPr>
      <dsp:spPr>
        <a:xfrm>
          <a:off x="1144078" y="2354989"/>
          <a:ext cx="1753614" cy="1753614"/>
        </a:xfrm>
        <a:prstGeom prst="gear9">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Career Coaching</a:t>
          </a:r>
        </a:p>
        <a:p>
          <a:pPr marL="0" lvl="0" indent="0" algn="ctr" defTabSz="488950">
            <a:lnSpc>
              <a:spcPct val="90000"/>
            </a:lnSpc>
            <a:spcBef>
              <a:spcPct val="0"/>
            </a:spcBef>
            <a:spcAft>
              <a:spcPct val="35000"/>
            </a:spcAft>
            <a:buNone/>
          </a:pPr>
          <a:r>
            <a:rPr lang="en-US" sz="1100" kern="1200"/>
            <a:t>Individual Employment Plan</a:t>
          </a:r>
        </a:p>
        <a:p>
          <a:pPr marL="0" lvl="0" indent="0" algn="ctr" defTabSz="488950">
            <a:lnSpc>
              <a:spcPct val="90000"/>
            </a:lnSpc>
            <a:spcBef>
              <a:spcPct val="0"/>
            </a:spcBef>
            <a:spcAft>
              <a:spcPct val="35000"/>
            </a:spcAft>
            <a:buNone/>
          </a:pPr>
          <a:r>
            <a:rPr lang="en-US" sz="1100" kern="1200"/>
            <a:t>Training</a:t>
          </a:r>
        </a:p>
        <a:p>
          <a:pPr marL="0" lvl="0" indent="0" algn="ctr" defTabSz="488950">
            <a:lnSpc>
              <a:spcPct val="90000"/>
            </a:lnSpc>
            <a:spcBef>
              <a:spcPct val="0"/>
            </a:spcBef>
            <a:spcAft>
              <a:spcPct val="35000"/>
            </a:spcAft>
            <a:buNone/>
          </a:pPr>
          <a:r>
            <a:rPr lang="en-US" sz="1100" kern="1200"/>
            <a:t>Job Search</a:t>
          </a:r>
        </a:p>
      </dsp:txBody>
      <dsp:txXfrm>
        <a:off x="1496632" y="2765765"/>
        <a:ext cx="1048506" cy="901394"/>
      </dsp:txXfrm>
    </dsp:sp>
    <dsp:sp modelId="{88C5D374-6ED8-413D-BD2D-72D8B647D6CB}">
      <dsp:nvSpPr>
        <dsp:cNvPr id="0" name=""/>
        <dsp:cNvSpPr/>
      </dsp:nvSpPr>
      <dsp:spPr>
        <a:xfrm>
          <a:off x="0" y="2406451"/>
          <a:ext cx="1275356" cy="1275356"/>
        </a:xfrm>
        <a:prstGeom prst="gear6">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Career Pathways</a:t>
          </a:r>
        </a:p>
      </dsp:txBody>
      <dsp:txXfrm>
        <a:off x="321075" y="2729466"/>
        <a:ext cx="633206" cy="629326"/>
      </dsp:txXfrm>
    </dsp:sp>
    <dsp:sp modelId="{DDB2B6D7-7D8B-4E90-988A-4B964F680269}">
      <dsp:nvSpPr>
        <dsp:cNvPr id="0" name=""/>
        <dsp:cNvSpPr/>
      </dsp:nvSpPr>
      <dsp:spPr>
        <a:xfrm rot="20700000">
          <a:off x="140424" y="1295657"/>
          <a:ext cx="1249588" cy="1249588"/>
        </a:xfrm>
        <a:prstGeom prst="gear6">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Talent Pipeline</a:t>
          </a:r>
        </a:p>
      </dsp:txBody>
      <dsp:txXfrm rot="-20700000">
        <a:off x="414495" y="1569728"/>
        <a:ext cx="701445" cy="701445"/>
      </dsp:txXfrm>
    </dsp:sp>
    <dsp:sp modelId="{49A0CFC6-15C0-4503-98C3-D3DFEFF782E2}">
      <dsp:nvSpPr>
        <dsp:cNvPr id="0" name=""/>
        <dsp:cNvSpPr/>
      </dsp:nvSpPr>
      <dsp:spPr>
        <a:xfrm rot="6765621">
          <a:off x="900397" y="2192179"/>
          <a:ext cx="2244626" cy="2244626"/>
        </a:xfrm>
        <a:prstGeom prst="circularArrow">
          <a:avLst>
            <a:gd name="adj1" fmla="val 4688"/>
            <a:gd name="adj2" fmla="val 299029"/>
            <a:gd name="adj3" fmla="val 2486220"/>
            <a:gd name="adj4" fmla="val 15927363"/>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3DDEB-5E11-4FCB-A566-84D4E3F3CD48}">
      <dsp:nvSpPr>
        <dsp:cNvPr id="0" name=""/>
        <dsp:cNvSpPr/>
      </dsp:nvSpPr>
      <dsp:spPr>
        <a:xfrm rot="16200000">
          <a:off x="2" y="-66674"/>
          <a:ext cx="1630861" cy="1630861"/>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9000000" lon="0" rev="0"/>
          </a:camera>
          <a:lightRig rig="threePt" dir="t"/>
        </a:scene3d>
      </dsp:spPr>
      <dsp:style>
        <a:lnRef idx="0">
          <a:scrgbClr r="0" g="0" b="0"/>
        </a:lnRef>
        <a:fillRef idx="1">
          <a:scrgbClr r="0" g="0" b="0"/>
        </a:fillRef>
        <a:effectRef idx="0">
          <a:scrgbClr r="0" g="0" b="0"/>
        </a:effectRef>
        <a:fontRef idx="minor">
          <a:schemeClr val="lt1"/>
        </a:fontRef>
      </dsp:style>
    </dsp:sp>
    <dsp:sp modelId="{0FCC58CE-FCB7-4695-9E64-B1C7BFE8303E}">
      <dsp:nvSpPr>
        <dsp:cNvPr id="0" name=""/>
        <dsp:cNvSpPr/>
      </dsp:nvSpPr>
      <dsp:spPr>
        <a:xfrm>
          <a:off x="-249408" y="2158743"/>
          <a:ext cx="1758397" cy="1758397"/>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536B-3D2D-4872-A219-2972BB92F724}">
      <dsp:nvSpPr>
        <dsp:cNvPr id="0" name=""/>
        <dsp:cNvSpPr/>
      </dsp:nvSpPr>
      <dsp:spPr>
        <a:xfrm>
          <a:off x="3" y="767266"/>
          <a:ext cx="1753614" cy="1753614"/>
        </a:xfrm>
        <a:prstGeom prst="gear9">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Job Postings</a:t>
          </a:r>
        </a:p>
        <a:p>
          <a:pPr marL="0" lvl="0" indent="0" algn="ctr" defTabSz="488950">
            <a:lnSpc>
              <a:spcPct val="90000"/>
            </a:lnSpc>
            <a:spcBef>
              <a:spcPct val="0"/>
            </a:spcBef>
            <a:spcAft>
              <a:spcPct val="35000"/>
            </a:spcAft>
            <a:buNone/>
          </a:pPr>
          <a:r>
            <a:rPr lang="en-US" sz="1100" kern="1200"/>
            <a:t>Recruitment</a:t>
          </a:r>
        </a:p>
        <a:p>
          <a:pPr marL="0" lvl="0" indent="0" algn="ctr" defTabSz="488950">
            <a:lnSpc>
              <a:spcPct val="90000"/>
            </a:lnSpc>
            <a:spcBef>
              <a:spcPct val="0"/>
            </a:spcBef>
            <a:spcAft>
              <a:spcPct val="35000"/>
            </a:spcAft>
            <a:buNone/>
          </a:pPr>
          <a:r>
            <a:rPr lang="en-US" sz="1100" kern="1200"/>
            <a:t>Candidate Assessment</a:t>
          </a:r>
        </a:p>
        <a:p>
          <a:pPr marL="0" lvl="0" indent="0" algn="ctr" defTabSz="488950">
            <a:lnSpc>
              <a:spcPct val="90000"/>
            </a:lnSpc>
            <a:spcBef>
              <a:spcPct val="0"/>
            </a:spcBef>
            <a:spcAft>
              <a:spcPct val="35000"/>
            </a:spcAft>
            <a:buNone/>
          </a:pPr>
          <a:r>
            <a:rPr lang="en-US" sz="1100" kern="1200"/>
            <a:t>Employee Upskilling</a:t>
          </a:r>
        </a:p>
      </dsp:txBody>
      <dsp:txXfrm>
        <a:off x="352557" y="1178042"/>
        <a:ext cx="1048506" cy="901394"/>
      </dsp:txXfrm>
    </dsp:sp>
    <dsp:sp modelId="{88C5D374-6ED8-413D-BD2D-72D8B647D6CB}">
      <dsp:nvSpPr>
        <dsp:cNvPr id="0" name=""/>
        <dsp:cNvSpPr/>
      </dsp:nvSpPr>
      <dsp:spPr>
        <a:xfrm>
          <a:off x="1610468" y="2633668"/>
          <a:ext cx="1275356" cy="1275356"/>
        </a:xfrm>
        <a:prstGeom prst="gear6">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Data and Analytics</a:t>
          </a:r>
        </a:p>
      </dsp:txBody>
      <dsp:txXfrm>
        <a:off x="1931543" y="2956683"/>
        <a:ext cx="633206" cy="629326"/>
      </dsp:txXfrm>
    </dsp:sp>
    <dsp:sp modelId="{DDB2B6D7-7D8B-4E90-988A-4B964F680269}">
      <dsp:nvSpPr>
        <dsp:cNvPr id="0" name=""/>
        <dsp:cNvSpPr/>
      </dsp:nvSpPr>
      <dsp:spPr>
        <a:xfrm rot="20700000">
          <a:off x="1670469" y="1426600"/>
          <a:ext cx="1249588" cy="1249588"/>
        </a:xfrm>
        <a:prstGeom prst="gear6">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Sector Strategies</a:t>
          </a:r>
        </a:p>
      </dsp:txBody>
      <dsp:txXfrm rot="-20700000">
        <a:off x="1944540" y="1700672"/>
        <a:ext cx="701445" cy="701445"/>
      </dsp:txXfrm>
    </dsp:sp>
    <dsp:sp modelId="{49A0CFC6-15C0-4503-98C3-D3DFEFF782E2}">
      <dsp:nvSpPr>
        <dsp:cNvPr id="0" name=""/>
        <dsp:cNvSpPr/>
      </dsp:nvSpPr>
      <dsp:spPr>
        <a:xfrm rot="15292034" flipV="1">
          <a:off x="-350724" y="443109"/>
          <a:ext cx="2388035" cy="2402221"/>
        </a:xfrm>
        <a:prstGeom prst="circularArrow">
          <a:avLst>
            <a:gd name="adj1" fmla="val 4688"/>
            <a:gd name="adj2" fmla="val 299029"/>
            <a:gd name="adj3" fmla="val 2486220"/>
            <a:gd name="adj4" fmla="val 15927363"/>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3DDEB-5E11-4FCB-A566-84D4E3F3CD48}">
      <dsp:nvSpPr>
        <dsp:cNvPr id="0" name=""/>
        <dsp:cNvSpPr/>
      </dsp:nvSpPr>
      <dsp:spPr>
        <a:xfrm rot="3506909">
          <a:off x="2080165" y="3347403"/>
          <a:ext cx="1630861" cy="1630861"/>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10200000" lon="0" rev="0"/>
          </a:camera>
          <a:lightRig rig="threePt" dir="t"/>
        </a:scene3d>
      </dsp:spPr>
      <dsp:style>
        <a:lnRef idx="0">
          <a:scrgbClr r="0" g="0" b="0"/>
        </a:lnRef>
        <a:fillRef idx="1">
          <a:scrgbClr r="0" g="0" b="0"/>
        </a:fillRef>
        <a:effectRef idx="0">
          <a:scrgbClr r="0" g="0" b="0"/>
        </a:effectRef>
        <a:fontRef idx="minor">
          <a:schemeClr val="lt1"/>
        </a:fontRef>
      </dsp:style>
    </dsp:sp>
    <dsp:sp modelId="{0FCC58CE-FCB7-4695-9E64-B1C7BFE8303E}">
      <dsp:nvSpPr>
        <dsp:cNvPr id="0" name=""/>
        <dsp:cNvSpPr/>
      </dsp:nvSpPr>
      <dsp:spPr>
        <a:xfrm rot="6771285">
          <a:off x="1450925" y="1189233"/>
          <a:ext cx="1758397" cy="1758397"/>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8396C-242A-47E3-B96D-184092DF75E0}">
      <dsp:nvSpPr>
        <dsp:cNvPr id="0" name=""/>
        <dsp:cNvSpPr/>
      </dsp:nvSpPr>
      <dsp:spPr>
        <a:xfrm>
          <a:off x="2413" y="573744"/>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2DBCD-6070-40E1-A00C-29D310308AD5}">
      <dsp:nvSpPr>
        <dsp:cNvPr id="0" name=""/>
        <dsp:cNvSpPr/>
      </dsp:nvSpPr>
      <dsp:spPr>
        <a:xfrm>
          <a:off x="125700" y="697031"/>
          <a:ext cx="340507" cy="340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DEC45E-FBDF-4006-B7E8-724A1D05DD5A}">
      <dsp:nvSpPr>
        <dsp:cNvPr id="0" name=""/>
        <dsp:cNvSpPr/>
      </dsp:nvSpPr>
      <dsp:spPr>
        <a:xfrm>
          <a:off x="715297" y="573744"/>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Business and Professional Services</a:t>
          </a:r>
        </a:p>
      </dsp:txBody>
      <dsp:txXfrm>
        <a:off x="715297" y="573744"/>
        <a:ext cx="1383834" cy="587081"/>
      </dsp:txXfrm>
    </dsp:sp>
    <dsp:sp modelId="{2FA3B367-5047-497E-AEDC-6FEFB41ABC9B}">
      <dsp:nvSpPr>
        <dsp:cNvPr id="0" name=""/>
        <dsp:cNvSpPr/>
      </dsp:nvSpPr>
      <dsp:spPr>
        <a:xfrm>
          <a:off x="2340254" y="573744"/>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A9E46-D93F-4F68-841A-D1517B4B0CEB}">
      <dsp:nvSpPr>
        <dsp:cNvPr id="0" name=""/>
        <dsp:cNvSpPr/>
      </dsp:nvSpPr>
      <dsp:spPr>
        <a:xfrm>
          <a:off x="2463541" y="697031"/>
          <a:ext cx="340507" cy="340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6E9118-9FB9-486D-B01B-7723FA0B4506}">
      <dsp:nvSpPr>
        <dsp:cNvPr id="0" name=""/>
        <dsp:cNvSpPr/>
      </dsp:nvSpPr>
      <dsp:spPr>
        <a:xfrm>
          <a:off x="3053139" y="573744"/>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Healthcare</a:t>
          </a:r>
        </a:p>
      </dsp:txBody>
      <dsp:txXfrm>
        <a:off x="3053139" y="573744"/>
        <a:ext cx="1383834" cy="587081"/>
      </dsp:txXfrm>
    </dsp:sp>
    <dsp:sp modelId="{7EFB71DD-74C3-479A-82C9-C539C67BBC25}">
      <dsp:nvSpPr>
        <dsp:cNvPr id="0" name=""/>
        <dsp:cNvSpPr/>
      </dsp:nvSpPr>
      <dsp:spPr>
        <a:xfrm>
          <a:off x="4678096" y="573744"/>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F52E5-EE04-498F-99F3-3049BDB959B4}">
      <dsp:nvSpPr>
        <dsp:cNvPr id="0" name=""/>
        <dsp:cNvSpPr/>
      </dsp:nvSpPr>
      <dsp:spPr>
        <a:xfrm>
          <a:off x="4801383" y="697031"/>
          <a:ext cx="340507" cy="340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E803D-FCFE-490E-96AA-7AD317BFFCCD}">
      <dsp:nvSpPr>
        <dsp:cNvPr id="0" name=""/>
        <dsp:cNvSpPr/>
      </dsp:nvSpPr>
      <dsp:spPr>
        <a:xfrm>
          <a:off x="5390980" y="573744"/>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Retail, Culinary, and Hospitality</a:t>
          </a:r>
        </a:p>
      </dsp:txBody>
      <dsp:txXfrm>
        <a:off x="5390980" y="573744"/>
        <a:ext cx="1383834" cy="587081"/>
      </dsp:txXfrm>
    </dsp:sp>
    <dsp:sp modelId="{AE00BBF5-D595-4CB6-BB17-F7D3369875B8}">
      <dsp:nvSpPr>
        <dsp:cNvPr id="0" name=""/>
        <dsp:cNvSpPr/>
      </dsp:nvSpPr>
      <dsp:spPr>
        <a:xfrm>
          <a:off x="2413" y="1877282"/>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FAA29-5361-4CFB-95BB-359FF5029DF5}">
      <dsp:nvSpPr>
        <dsp:cNvPr id="0" name=""/>
        <dsp:cNvSpPr/>
      </dsp:nvSpPr>
      <dsp:spPr>
        <a:xfrm>
          <a:off x="125700" y="2000569"/>
          <a:ext cx="340507" cy="340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CEBDEE-6EC6-4B1B-A94F-43BFBF5C29B9}">
      <dsp:nvSpPr>
        <dsp:cNvPr id="0" name=""/>
        <dsp:cNvSpPr/>
      </dsp:nvSpPr>
      <dsp:spPr>
        <a:xfrm>
          <a:off x="715297" y="1877282"/>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Information Technology</a:t>
          </a:r>
        </a:p>
      </dsp:txBody>
      <dsp:txXfrm>
        <a:off x="715297" y="1877282"/>
        <a:ext cx="1383834" cy="587081"/>
      </dsp:txXfrm>
    </dsp:sp>
    <dsp:sp modelId="{C6A707A8-C85D-433A-B75F-F36B442FC9C5}">
      <dsp:nvSpPr>
        <dsp:cNvPr id="0" name=""/>
        <dsp:cNvSpPr/>
      </dsp:nvSpPr>
      <dsp:spPr>
        <a:xfrm>
          <a:off x="2340254" y="1877282"/>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43B4A-F8AB-40B4-ACE0-2679616F23BF}">
      <dsp:nvSpPr>
        <dsp:cNvPr id="0" name=""/>
        <dsp:cNvSpPr/>
      </dsp:nvSpPr>
      <dsp:spPr>
        <a:xfrm>
          <a:off x="2463541" y="2000569"/>
          <a:ext cx="340507" cy="3405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159D96-F936-44A2-8E25-50DF989F6F9E}">
      <dsp:nvSpPr>
        <dsp:cNvPr id="0" name=""/>
        <dsp:cNvSpPr/>
      </dsp:nvSpPr>
      <dsp:spPr>
        <a:xfrm>
          <a:off x="3053139" y="1877282"/>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Manufacturing</a:t>
          </a:r>
        </a:p>
      </dsp:txBody>
      <dsp:txXfrm>
        <a:off x="3053139" y="1877282"/>
        <a:ext cx="1383834" cy="587081"/>
      </dsp:txXfrm>
    </dsp:sp>
    <dsp:sp modelId="{5CBD1380-D6F3-4A35-9B5A-2EA87EE13193}">
      <dsp:nvSpPr>
        <dsp:cNvPr id="0" name=""/>
        <dsp:cNvSpPr/>
      </dsp:nvSpPr>
      <dsp:spPr>
        <a:xfrm>
          <a:off x="4678096" y="1877282"/>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F8F81-3BC0-41A8-A40C-D94D61AD968D}">
      <dsp:nvSpPr>
        <dsp:cNvPr id="0" name=""/>
        <dsp:cNvSpPr/>
      </dsp:nvSpPr>
      <dsp:spPr>
        <a:xfrm>
          <a:off x="4801383" y="2000569"/>
          <a:ext cx="340507" cy="34050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038DA3-E917-473D-BA09-4321F3C4E757}">
      <dsp:nvSpPr>
        <dsp:cNvPr id="0" name=""/>
        <dsp:cNvSpPr/>
      </dsp:nvSpPr>
      <dsp:spPr>
        <a:xfrm>
          <a:off x="5390980" y="1877282"/>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Transportation, Distribution, and Logistics</a:t>
          </a:r>
        </a:p>
      </dsp:txBody>
      <dsp:txXfrm>
        <a:off x="5390980" y="1877282"/>
        <a:ext cx="1383834" cy="587081"/>
      </dsp:txXfrm>
    </dsp:sp>
    <dsp:sp modelId="{39EE4937-D60A-4950-A066-F86EB7E3A4FC}">
      <dsp:nvSpPr>
        <dsp:cNvPr id="0" name=""/>
        <dsp:cNvSpPr/>
      </dsp:nvSpPr>
      <dsp:spPr>
        <a:xfrm>
          <a:off x="2413" y="3180820"/>
          <a:ext cx="587081" cy="5870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9C3E13-3B60-4738-A111-D677B7400EE2}">
      <dsp:nvSpPr>
        <dsp:cNvPr id="0" name=""/>
        <dsp:cNvSpPr/>
      </dsp:nvSpPr>
      <dsp:spPr>
        <a:xfrm>
          <a:off x="125700" y="3304107"/>
          <a:ext cx="340507" cy="34050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07B741-4C06-4BC4-A764-0CD7FBA67211}">
      <dsp:nvSpPr>
        <dsp:cNvPr id="0" name=""/>
        <dsp:cNvSpPr/>
      </dsp:nvSpPr>
      <dsp:spPr>
        <a:xfrm>
          <a:off x="715297" y="3180820"/>
          <a:ext cx="1383834" cy="58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Construction</a:t>
          </a:r>
        </a:p>
      </dsp:txBody>
      <dsp:txXfrm>
        <a:off x="715297" y="3180820"/>
        <a:ext cx="1383834" cy="58708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3E79B-E7B2-A049-8AE8-32439286CFAD}"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BEA43-B555-984D-9151-8A636C5B5C40}" type="slidenum">
              <a:rPr lang="en-US" smtClean="0"/>
              <a:t>‹#›</a:t>
            </a:fld>
            <a:endParaRPr lang="en-US"/>
          </a:p>
        </p:txBody>
      </p:sp>
    </p:spTree>
    <p:extLst>
      <p:ext uri="{BB962C8B-B14F-4D97-AF65-F5344CB8AC3E}">
        <p14:creationId xmlns:p14="http://schemas.microsoft.com/office/powerpoint/2010/main" val="35790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Add the name of the employer, and the presentation's date</a:t>
            </a:r>
          </a:p>
        </p:txBody>
      </p:sp>
      <p:sp>
        <p:nvSpPr>
          <p:cNvPr id="4" name="Slide Number Placeholder 3"/>
          <p:cNvSpPr>
            <a:spLocks noGrp="1"/>
          </p:cNvSpPr>
          <p:nvPr>
            <p:ph type="sldNum" sz="quarter" idx="5"/>
          </p:nvPr>
        </p:nvSpPr>
        <p:spPr/>
        <p:txBody>
          <a:bodyPr/>
          <a:lstStyle/>
          <a:p>
            <a:fld id="{7E2BEA43-B555-984D-9151-8A636C5B5C40}" type="slidenum">
              <a:rPr lang="en-US" smtClean="0"/>
              <a:t>1</a:t>
            </a:fld>
            <a:endParaRPr lang="en-US"/>
          </a:p>
        </p:txBody>
      </p:sp>
    </p:spTree>
    <p:extLst>
      <p:ext uri="{BB962C8B-B14F-4D97-AF65-F5344CB8AC3E}">
        <p14:creationId xmlns:p14="http://schemas.microsoft.com/office/powerpoint/2010/main" val="3390784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47166-3A47-504A-5A39-EEFAB0249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F103D-69F7-2164-F2F4-77F99D847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CD136-8E86-9C86-DBC2-F2DEC423EA76}"/>
              </a:ext>
            </a:extLst>
          </p:cNvPr>
          <p:cNvSpPr>
            <a:spLocks noGrp="1"/>
          </p:cNvSpPr>
          <p:nvPr>
            <p:ph type="body" idx="1"/>
          </p:nvPr>
        </p:nvSpPr>
        <p:spPr/>
        <p:txBody>
          <a:bodyPr/>
          <a:lstStyle/>
          <a:p>
            <a:r>
              <a:rPr lang="en-US"/>
              <a:t>No changes are required.</a:t>
            </a:r>
          </a:p>
        </p:txBody>
      </p:sp>
      <p:sp>
        <p:nvSpPr>
          <p:cNvPr id="4" name="Slide Number Placeholder 3">
            <a:extLst>
              <a:ext uri="{FF2B5EF4-FFF2-40B4-BE49-F238E27FC236}">
                <a16:creationId xmlns:a16="http://schemas.microsoft.com/office/drawing/2014/main" id="{8775E75E-8705-AC07-233C-9CA6A6638EAE}"/>
              </a:ext>
            </a:extLst>
          </p:cNvPr>
          <p:cNvSpPr>
            <a:spLocks noGrp="1"/>
          </p:cNvSpPr>
          <p:nvPr>
            <p:ph type="sldNum" sz="quarter" idx="5"/>
          </p:nvPr>
        </p:nvSpPr>
        <p:spPr/>
        <p:txBody>
          <a:bodyPr/>
          <a:lstStyle/>
          <a:p>
            <a:fld id="{7E2BEA43-B555-984D-9151-8A636C5B5C40}" type="slidenum">
              <a:rPr lang="en-US" smtClean="0"/>
              <a:t>10</a:t>
            </a:fld>
            <a:endParaRPr lang="en-US"/>
          </a:p>
        </p:txBody>
      </p:sp>
    </p:spTree>
    <p:extLst>
      <p:ext uri="{BB962C8B-B14F-4D97-AF65-F5344CB8AC3E}">
        <p14:creationId xmlns:p14="http://schemas.microsoft.com/office/powerpoint/2010/main" val="694381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changes are required.</a:t>
            </a:r>
          </a:p>
        </p:txBody>
      </p:sp>
      <p:sp>
        <p:nvSpPr>
          <p:cNvPr id="4" name="Slide Number Placeholder 3"/>
          <p:cNvSpPr>
            <a:spLocks noGrp="1"/>
          </p:cNvSpPr>
          <p:nvPr>
            <p:ph type="sldNum" sz="quarter" idx="5"/>
          </p:nvPr>
        </p:nvSpPr>
        <p:spPr/>
        <p:txBody>
          <a:bodyPr/>
          <a:lstStyle/>
          <a:p>
            <a:fld id="{7E2BEA43-B555-984D-9151-8A636C5B5C40}" type="slidenum">
              <a:rPr lang="en-US" smtClean="0"/>
              <a:t>11</a:t>
            </a:fld>
            <a:endParaRPr lang="en-US"/>
          </a:p>
        </p:txBody>
      </p:sp>
    </p:spTree>
    <p:extLst>
      <p:ext uri="{BB962C8B-B14F-4D97-AF65-F5344CB8AC3E}">
        <p14:creationId xmlns:p14="http://schemas.microsoft.com/office/powerpoint/2010/main" val="2709697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0A6A3-6035-683F-22D1-4A3FFF944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A5881-F7C3-13B9-60B1-5A56E268D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2E56D-B881-0DF4-A321-8FAEB96D8750}"/>
              </a:ext>
            </a:extLst>
          </p:cNvPr>
          <p:cNvSpPr>
            <a:spLocks noGrp="1"/>
          </p:cNvSpPr>
          <p:nvPr>
            <p:ph type="body" idx="1"/>
          </p:nvPr>
        </p:nvSpPr>
        <p:spPr/>
        <p:txBody>
          <a:bodyPr/>
          <a:lstStyle/>
          <a:p>
            <a:r>
              <a:rPr lang="en-US"/>
              <a:t>No changes are required.</a:t>
            </a:r>
          </a:p>
        </p:txBody>
      </p:sp>
      <p:sp>
        <p:nvSpPr>
          <p:cNvPr id="4" name="Slide Number Placeholder 3">
            <a:extLst>
              <a:ext uri="{FF2B5EF4-FFF2-40B4-BE49-F238E27FC236}">
                <a16:creationId xmlns:a16="http://schemas.microsoft.com/office/drawing/2014/main" id="{B189CA5C-EEF3-76DB-6AAD-C1052DB5EDA0}"/>
              </a:ext>
            </a:extLst>
          </p:cNvPr>
          <p:cNvSpPr>
            <a:spLocks noGrp="1"/>
          </p:cNvSpPr>
          <p:nvPr>
            <p:ph type="sldNum" sz="quarter" idx="5"/>
          </p:nvPr>
        </p:nvSpPr>
        <p:spPr/>
        <p:txBody>
          <a:bodyPr/>
          <a:lstStyle/>
          <a:p>
            <a:fld id="{7E2BEA43-B555-984D-9151-8A636C5B5C40}" type="slidenum">
              <a:rPr lang="en-US" smtClean="0"/>
              <a:t>12</a:t>
            </a:fld>
            <a:endParaRPr lang="en-US"/>
          </a:p>
        </p:txBody>
      </p:sp>
    </p:spTree>
    <p:extLst>
      <p:ext uri="{BB962C8B-B14F-4D97-AF65-F5344CB8AC3E}">
        <p14:creationId xmlns:p14="http://schemas.microsoft.com/office/powerpoint/2010/main" val="402503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4AAE7-1B57-6959-291E-9890817B5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0ABFA-B413-03EE-0A9C-AC92626CD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F52C3-A170-C438-7A11-3454ED04A6DE}"/>
              </a:ext>
            </a:extLst>
          </p:cNvPr>
          <p:cNvSpPr>
            <a:spLocks noGrp="1"/>
          </p:cNvSpPr>
          <p:nvPr>
            <p:ph type="body" idx="1"/>
          </p:nvPr>
        </p:nvSpPr>
        <p:spPr/>
        <p:txBody>
          <a:bodyPr/>
          <a:lstStyle/>
          <a:p>
            <a:r>
              <a:rPr lang="en-US" dirty="0"/>
              <a:t>- Add company specific page QR code (size 2.54 x 2.54)</a:t>
            </a:r>
          </a:p>
          <a:p>
            <a:r>
              <a:rPr lang="en-US" sz="1200" b="0" i="0" u="none" strike="noStrike" kern="1200">
                <a:solidFill>
                  <a:schemeClr val="tx1"/>
                </a:solidFill>
                <a:effectLst/>
                <a:latin typeface="+mn-lt"/>
                <a:ea typeface="+mn-ea"/>
                <a:cs typeface="+mn-cs"/>
              </a:rPr>
              <a:t>- Add company public page ( width 6.3 x height 4.7 )</a:t>
            </a:r>
            <a:endParaRPr lang="en-US" dirty="0"/>
          </a:p>
        </p:txBody>
      </p:sp>
      <p:sp>
        <p:nvSpPr>
          <p:cNvPr id="4" name="Slide Number Placeholder 3">
            <a:extLst>
              <a:ext uri="{FF2B5EF4-FFF2-40B4-BE49-F238E27FC236}">
                <a16:creationId xmlns:a16="http://schemas.microsoft.com/office/drawing/2014/main" id="{C937B13B-3FD9-47AF-790A-28580CEDBFC2}"/>
              </a:ext>
            </a:extLst>
          </p:cNvPr>
          <p:cNvSpPr>
            <a:spLocks noGrp="1"/>
          </p:cNvSpPr>
          <p:nvPr>
            <p:ph type="sldNum" sz="quarter" idx="5"/>
          </p:nvPr>
        </p:nvSpPr>
        <p:spPr/>
        <p:txBody>
          <a:bodyPr/>
          <a:lstStyle/>
          <a:p>
            <a:fld id="{7E2BEA43-B555-984D-9151-8A636C5B5C40}" type="slidenum">
              <a:rPr lang="en-US" smtClean="0"/>
              <a:t>13</a:t>
            </a:fld>
            <a:endParaRPr lang="en-US"/>
          </a:p>
        </p:txBody>
      </p:sp>
    </p:spTree>
    <p:extLst>
      <p:ext uri="{BB962C8B-B14F-4D97-AF65-F5344CB8AC3E}">
        <p14:creationId xmlns:p14="http://schemas.microsoft.com/office/powerpoint/2010/main" val="105495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6EB86-D55A-4735-B013-BC0245216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49A7E-87CF-87AC-699C-E338581B0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8E138-8641-D12E-BF49-E021E46A9462}"/>
              </a:ext>
            </a:extLst>
          </p:cNvPr>
          <p:cNvSpPr>
            <a:spLocks noGrp="1"/>
          </p:cNvSpPr>
          <p:nvPr>
            <p:ph type="body" idx="1"/>
          </p:nvPr>
        </p:nvSpPr>
        <p:spPr/>
        <p:txBody>
          <a:bodyPr/>
          <a:lstStyle/>
          <a:p>
            <a:r>
              <a:rPr lang="en-US"/>
              <a:t>-Add company public questionnaire specific page QR code (size 2.53 x 2.53)</a:t>
            </a:r>
          </a:p>
          <a:p>
            <a:r>
              <a:rPr lang="en-US"/>
              <a:t>-Add company public questionnaire specific link</a:t>
            </a:r>
          </a:p>
          <a:p>
            <a:endParaRPr lang="en-US" dirty="0"/>
          </a:p>
        </p:txBody>
      </p:sp>
      <p:sp>
        <p:nvSpPr>
          <p:cNvPr id="4" name="Slide Number Placeholder 3">
            <a:extLst>
              <a:ext uri="{FF2B5EF4-FFF2-40B4-BE49-F238E27FC236}">
                <a16:creationId xmlns:a16="http://schemas.microsoft.com/office/drawing/2014/main" id="{609E2604-99D7-377C-AF94-99F9D8A782B5}"/>
              </a:ext>
            </a:extLst>
          </p:cNvPr>
          <p:cNvSpPr>
            <a:spLocks noGrp="1"/>
          </p:cNvSpPr>
          <p:nvPr>
            <p:ph type="sldNum" sz="quarter" idx="5"/>
          </p:nvPr>
        </p:nvSpPr>
        <p:spPr/>
        <p:txBody>
          <a:bodyPr/>
          <a:lstStyle/>
          <a:p>
            <a:fld id="{7E2BEA43-B555-984D-9151-8A636C5B5C40}" type="slidenum">
              <a:rPr lang="en-US" smtClean="0"/>
              <a:t>14</a:t>
            </a:fld>
            <a:endParaRPr lang="en-US"/>
          </a:p>
        </p:txBody>
      </p:sp>
    </p:spTree>
    <p:extLst>
      <p:ext uri="{BB962C8B-B14F-4D97-AF65-F5344CB8AC3E}">
        <p14:creationId xmlns:p14="http://schemas.microsoft.com/office/powerpoint/2010/main" val="164136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 are required.</a:t>
            </a:r>
          </a:p>
        </p:txBody>
      </p:sp>
      <p:sp>
        <p:nvSpPr>
          <p:cNvPr id="4" name="Slide Number Placeholder 3"/>
          <p:cNvSpPr>
            <a:spLocks noGrp="1"/>
          </p:cNvSpPr>
          <p:nvPr>
            <p:ph type="sldNum" sz="quarter" idx="5"/>
          </p:nvPr>
        </p:nvSpPr>
        <p:spPr/>
        <p:txBody>
          <a:bodyPr/>
          <a:lstStyle/>
          <a:p>
            <a:fld id="{7E2BEA43-B555-984D-9151-8A636C5B5C40}" type="slidenum">
              <a:rPr lang="en-US" smtClean="0"/>
              <a:t>15</a:t>
            </a:fld>
            <a:endParaRPr lang="en-US"/>
          </a:p>
        </p:txBody>
      </p:sp>
    </p:spTree>
    <p:extLst>
      <p:ext uri="{BB962C8B-B14F-4D97-AF65-F5344CB8AC3E}">
        <p14:creationId xmlns:p14="http://schemas.microsoft.com/office/powerpoint/2010/main" val="339372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Add the presenter' name, title, and the name of your agency</a:t>
            </a:r>
          </a:p>
        </p:txBody>
      </p:sp>
      <p:sp>
        <p:nvSpPr>
          <p:cNvPr id="4" name="Slide Number Placeholder 3"/>
          <p:cNvSpPr>
            <a:spLocks noGrp="1"/>
          </p:cNvSpPr>
          <p:nvPr>
            <p:ph type="sldNum" sz="quarter" idx="5"/>
          </p:nvPr>
        </p:nvSpPr>
        <p:spPr/>
        <p:txBody>
          <a:bodyPr/>
          <a:lstStyle/>
          <a:p>
            <a:fld id="{7E2BEA43-B555-984D-9151-8A636C5B5C40}" type="slidenum">
              <a:rPr lang="en-US" smtClean="0"/>
              <a:t>2</a:t>
            </a:fld>
            <a:endParaRPr lang="en-US"/>
          </a:p>
        </p:txBody>
      </p:sp>
    </p:spTree>
    <p:extLst>
      <p:ext uri="{BB962C8B-B14F-4D97-AF65-F5344CB8AC3E}">
        <p14:creationId xmlns:p14="http://schemas.microsoft.com/office/powerpoint/2010/main" val="219577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BFC9E-08AD-6370-031E-9FCB5CD19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82CE1-5D7B-8F80-224F-9BFB9B7E7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845B5-E96F-7C5D-FEEF-8E972664B2A1}"/>
              </a:ext>
            </a:extLst>
          </p:cNvPr>
          <p:cNvSpPr>
            <a:spLocks noGrp="1"/>
          </p:cNvSpPr>
          <p:nvPr>
            <p:ph type="body" idx="1"/>
          </p:nvPr>
        </p:nvSpPr>
        <p:spPr/>
        <p:txBody>
          <a:bodyPr/>
          <a:lstStyle/>
          <a:p>
            <a:r>
              <a:rPr lang="en-US"/>
              <a:t>No changes are required.</a:t>
            </a:r>
          </a:p>
        </p:txBody>
      </p:sp>
      <p:sp>
        <p:nvSpPr>
          <p:cNvPr id="4" name="Slide Number Placeholder 3">
            <a:extLst>
              <a:ext uri="{FF2B5EF4-FFF2-40B4-BE49-F238E27FC236}">
                <a16:creationId xmlns:a16="http://schemas.microsoft.com/office/drawing/2014/main" id="{8660E34C-5CCF-250F-9C8F-0622FC249432}"/>
              </a:ext>
            </a:extLst>
          </p:cNvPr>
          <p:cNvSpPr>
            <a:spLocks noGrp="1"/>
          </p:cNvSpPr>
          <p:nvPr>
            <p:ph type="sldNum" sz="quarter" idx="5"/>
          </p:nvPr>
        </p:nvSpPr>
        <p:spPr/>
        <p:txBody>
          <a:bodyPr/>
          <a:lstStyle/>
          <a:p>
            <a:fld id="{7E2BEA43-B555-984D-9151-8A636C5B5C40}" type="slidenum">
              <a:rPr lang="en-US" smtClean="0"/>
              <a:t>3</a:t>
            </a:fld>
            <a:endParaRPr lang="en-US"/>
          </a:p>
        </p:txBody>
      </p:sp>
    </p:spTree>
    <p:extLst>
      <p:ext uri="{BB962C8B-B14F-4D97-AF65-F5344CB8AC3E}">
        <p14:creationId xmlns:p14="http://schemas.microsoft.com/office/powerpoint/2010/main" val="142108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changes are required.</a:t>
            </a:r>
          </a:p>
        </p:txBody>
      </p:sp>
      <p:sp>
        <p:nvSpPr>
          <p:cNvPr id="4" name="Slide Number Placeholder 3"/>
          <p:cNvSpPr>
            <a:spLocks noGrp="1"/>
          </p:cNvSpPr>
          <p:nvPr>
            <p:ph type="sldNum" sz="quarter" idx="5"/>
          </p:nvPr>
        </p:nvSpPr>
        <p:spPr/>
        <p:txBody>
          <a:bodyPr/>
          <a:lstStyle/>
          <a:p>
            <a:fld id="{7E2BEA43-B555-984D-9151-8A636C5B5C40}" type="slidenum">
              <a:rPr lang="en-US" smtClean="0"/>
              <a:t>4</a:t>
            </a:fld>
            <a:endParaRPr lang="en-US"/>
          </a:p>
        </p:txBody>
      </p:sp>
    </p:spTree>
    <p:extLst>
      <p:ext uri="{BB962C8B-B14F-4D97-AF65-F5344CB8AC3E}">
        <p14:creationId xmlns:p14="http://schemas.microsoft.com/office/powerpoint/2010/main" val="178352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48183-94EE-D643-9D58-466F34C2F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0C459-E82C-3112-D02C-B46C8CC69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6FDCA-EA22-7DC7-E45E-CC73DD6ED5D7}"/>
              </a:ext>
            </a:extLst>
          </p:cNvPr>
          <p:cNvSpPr>
            <a:spLocks noGrp="1"/>
          </p:cNvSpPr>
          <p:nvPr>
            <p:ph type="body" idx="1"/>
          </p:nvPr>
        </p:nvSpPr>
        <p:spPr/>
        <p:txBody>
          <a:bodyPr/>
          <a:lstStyle/>
          <a:p>
            <a:r>
              <a:rPr lang="en-US"/>
              <a:t>No changes are required.</a:t>
            </a:r>
          </a:p>
        </p:txBody>
      </p:sp>
      <p:sp>
        <p:nvSpPr>
          <p:cNvPr id="4" name="Slide Number Placeholder 3">
            <a:extLst>
              <a:ext uri="{FF2B5EF4-FFF2-40B4-BE49-F238E27FC236}">
                <a16:creationId xmlns:a16="http://schemas.microsoft.com/office/drawing/2014/main" id="{0758DEDB-A80F-6256-A3D2-B205639A08B2}"/>
              </a:ext>
            </a:extLst>
          </p:cNvPr>
          <p:cNvSpPr>
            <a:spLocks noGrp="1"/>
          </p:cNvSpPr>
          <p:nvPr>
            <p:ph type="sldNum" sz="quarter" idx="5"/>
          </p:nvPr>
        </p:nvSpPr>
        <p:spPr/>
        <p:txBody>
          <a:bodyPr/>
          <a:lstStyle/>
          <a:p>
            <a:fld id="{7E2BEA43-B555-984D-9151-8A636C5B5C40}" type="slidenum">
              <a:rPr lang="en-US" smtClean="0"/>
              <a:t>5</a:t>
            </a:fld>
            <a:endParaRPr lang="en-US"/>
          </a:p>
        </p:txBody>
      </p:sp>
    </p:spTree>
    <p:extLst>
      <p:ext uri="{BB962C8B-B14F-4D97-AF65-F5344CB8AC3E}">
        <p14:creationId xmlns:p14="http://schemas.microsoft.com/office/powerpoint/2010/main" val="2658950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changes are required.</a:t>
            </a:r>
          </a:p>
        </p:txBody>
      </p:sp>
      <p:sp>
        <p:nvSpPr>
          <p:cNvPr id="4" name="Slide Number Placeholder 3"/>
          <p:cNvSpPr>
            <a:spLocks noGrp="1"/>
          </p:cNvSpPr>
          <p:nvPr>
            <p:ph type="sldNum" sz="quarter" idx="5"/>
          </p:nvPr>
        </p:nvSpPr>
        <p:spPr/>
        <p:txBody>
          <a:bodyPr/>
          <a:lstStyle/>
          <a:p>
            <a:fld id="{7E2BEA43-B555-984D-9151-8A636C5B5C40}" type="slidenum">
              <a:rPr lang="en-US" smtClean="0"/>
              <a:t>6</a:t>
            </a:fld>
            <a:endParaRPr lang="en-US"/>
          </a:p>
        </p:txBody>
      </p:sp>
    </p:spTree>
    <p:extLst>
      <p:ext uri="{BB962C8B-B14F-4D97-AF65-F5344CB8AC3E}">
        <p14:creationId xmlns:p14="http://schemas.microsoft.com/office/powerpoint/2010/main" val="62766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changes are required.</a:t>
            </a:r>
          </a:p>
        </p:txBody>
      </p:sp>
      <p:sp>
        <p:nvSpPr>
          <p:cNvPr id="4" name="Slide Number Placeholder 3"/>
          <p:cNvSpPr>
            <a:spLocks noGrp="1"/>
          </p:cNvSpPr>
          <p:nvPr>
            <p:ph type="sldNum" sz="quarter" idx="5"/>
          </p:nvPr>
        </p:nvSpPr>
        <p:spPr/>
        <p:txBody>
          <a:bodyPr/>
          <a:lstStyle/>
          <a:p>
            <a:fld id="{7E2BEA43-B555-984D-9151-8A636C5B5C40}" type="slidenum">
              <a:rPr lang="en-US" smtClean="0"/>
              <a:t>7</a:t>
            </a:fld>
            <a:endParaRPr lang="en-US"/>
          </a:p>
        </p:txBody>
      </p:sp>
    </p:spTree>
    <p:extLst>
      <p:ext uri="{BB962C8B-B14F-4D97-AF65-F5344CB8AC3E}">
        <p14:creationId xmlns:p14="http://schemas.microsoft.com/office/powerpoint/2010/main" val="63046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0906-B48E-E127-AC08-4BAD25AE6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96FB8-1F7B-209A-E099-B9DEE8A3D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F947C-B856-7B10-2D8C-5E459F3011F5}"/>
              </a:ext>
            </a:extLst>
          </p:cNvPr>
          <p:cNvSpPr>
            <a:spLocks noGrp="1"/>
          </p:cNvSpPr>
          <p:nvPr>
            <p:ph type="body" idx="1"/>
          </p:nvPr>
        </p:nvSpPr>
        <p:spPr/>
        <p:txBody>
          <a:bodyPr/>
          <a:lstStyle/>
          <a:p>
            <a:r>
              <a:rPr lang="en-US"/>
              <a:t>No changes are required.</a:t>
            </a:r>
          </a:p>
        </p:txBody>
      </p:sp>
      <p:sp>
        <p:nvSpPr>
          <p:cNvPr id="4" name="Slide Number Placeholder 3">
            <a:extLst>
              <a:ext uri="{FF2B5EF4-FFF2-40B4-BE49-F238E27FC236}">
                <a16:creationId xmlns:a16="http://schemas.microsoft.com/office/drawing/2014/main" id="{B3CD9089-9D99-09B6-16B7-E07644D9274C}"/>
              </a:ext>
            </a:extLst>
          </p:cNvPr>
          <p:cNvSpPr>
            <a:spLocks noGrp="1"/>
          </p:cNvSpPr>
          <p:nvPr>
            <p:ph type="sldNum" sz="quarter" idx="5"/>
          </p:nvPr>
        </p:nvSpPr>
        <p:spPr/>
        <p:txBody>
          <a:bodyPr/>
          <a:lstStyle/>
          <a:p>
            <a:fld id="{7E2BEA43-B555-984D-9151-8A636C5B5C40}" type="slidenum">
              <a:rPr lang="en-US" smtClean="0"/>
              <a:t>8</a:t>
            </a:fld>
            <a:endParaRPr lang="en-US"/>
          </a:p>
        </p:txBody>
      </p:sp>
    </p:spTree>
    <p:extLst>
      <p:ext uri="{BB962C8B-B14F-4D97-AF65-F5344CB8AC3E}">
        <p14:creationId xmlns:p14="http://schemas.microsoft.com/office/powerpoint/2010/main" val="47964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575D3-F794-4938-330A-1808318A0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145A6-32D2-C789-0EC0-90CE20252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075CF-55CF-CF8B-C2D1-9F38AE5C867A}"/>
              </a:ext>
            </a:extLst>
          </p:cNvPr>
          <p:cNvSpPr>
            <a:spLocks noGrp="1"/>
          </p:cNvSpPr>
          <p:nvPr>
            <p:ph type="body" idx="1"/>
          </p:nvPr>
        </p:nvSpPr>
        <p:spPr/>
        <p:txBody>
          <a:bodyPr/>
          <a:lstStyle/>
          <a:p>
            <a:r>
              <a:rPr lang="en-US"/>
              <a:t>No changes are required.</a:t>
            </a:r>
          </a:p>
        </p:txBody>
      </p:sp>
      <p:sp>
        <p:nvSpPr>
          <p:cNvPr id="4" name="Slide Number Placeholder 3">
            <a:extLst>
              <a:ext uri="{FF2B5EF4-FFF2-40B4-BE49-F238E27FC236}">
                <a16:creationId xmlns:a16="http://schemas.microsoft.com/office/drawing/2014/main" id="{F7BE9876-5EDE-631C-08D6-0EBEFE0CD207}"/>
              </a:ext>
            </a:extLst>
          </p:cNvPr>
          <p:cNvSpPr>
            <a:spLocks noGrp="1"/>
          </p:cNvSpPr>
          <p:nvPr>
            <p:ph type="sldNum" sz="quarter" idx="5"/>
          </p:nvPr>
        </p:nvSpPr>
        <p:spPr/>
        <p:txBody>
          <a:bodyPr/>
          <a:lstStyle/>
          <a:p>
            <a:fld id="{7E2BEA43-B555-984D-9151-8A636C5B5C40}" type="slidenum">
              <a:rPr lang="en-US" smtClean="0"/>
              <a:t>9</a:t>
            </a:fld>
            <a:endParaRPr lang="en-US"/>
          </a:p>
        </p:txBody>
      </p:sp>
    </p:spTree>
    <p:extLst>
      <p:ext uri="{BB962C8B-B14F-4D97-AF65-F5344CB8AC3E}">
        <p14:creationId xmlns:p14="http://schemas.microsoft.com/office/powerpoint/2010/main" val="2986663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E6D5-47C0-356F-250C-D4CFA1F84534}"/>
              </a:ext>
            </a:extLst>
          </p:cNvPr>
          <p:cNvSpPr>
            <a:spLocks noGrp="1"/>
          </p:cNvSpPr>
          <p:nvPr>
            <p:ph type="ctrTitle"/>
          </p:nvPr>
        </p:nvSpPr>
        <p:spPr>
          <a:xfrm>
            <a:off x="647700" y="1919370"/>
            <a:ext cx="8663158" cy="2185214"/>
          </a:xfrm>
        </p:spPr>
        <p:txBody>
          <a:bodyPr anchor="b">
            <a:spAutoFit/>
          </a:bodyPr>
          <a:lstStyle>
            <a:lvl1pPr algn="l">
              <a:lnSpc>
                <a:spcPct val="85000"/>
              </a:lnSpc>
              <a:defRPr sz="8000"/>
            </a:lvl1pPr>
          </a:lstStyle>
          <a:p>
            <a:r>
              <a:rPr lang="en-US"/>
              <a:t>Click to edit Master title style</a:t>
            </a:r>
          </a:p>
        </p:txBody>
      </p:sp>
      <p:sp>
        <p:nvSpPr>
          <p:cNvPr id="3" name="Subtitle 2">
            <a:extLst>
              <a:ext uri="{FF2B5EF4-FFF2-40B4-BE49-F238E27FC236}">
                <a16:creationId xmlns:a16="http://schemas.microsoft.com/office/drawing/2014/main" id="{EC575B88-531F-FADB-1AEF-AFBA038198CE}"/>
              </a:ext>
            </a:extLst>
          </p:cNvPr>
          <p:cNvSpPr>
            <a:spLocks noGrp="1"/>
          </p:cNvSpPr>
          <p:nvPr>
            <p:ph type="subTitle" idx="1"/>
          </p:nvPr>
        </p:nvSpPr>
        <p:spPr>
          <a:xfrm>
            <a:off x="647700" y="4296448"/>
            <a:ext cx="8663158" cy="367024"/>
          </a:xfrm>
        </p:spPr>
        <p:txBody>
          <a:bodyPr wrap="square">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Rectangle 24">
            <a:extLst>
              <a:ext uri="{FF2B5EF4-FFF2-40B4-BE49-F238E27FC236}">
                <a16:creationId xmlns:a16="http://schemas.microsoft.com/office/drawing/2014/main" id="{AD70B5C5-E60F-E9A9-8D7C-CD469869F3F5}"/>
              </a:ext>
            </a:extLst>
          </p:cNvPr>
          <p:cNvSpPr/>
          <p:nvPr userDrawn="1"/>
        </p:nvSpPr>
        <p:spPr>
          <a:xfrm>
            <a:off x="0" y="5257800"/>
            <a:ext cx="12192000" cy="1600200"/>
          </a:xfrm>
          <a:prstGeom prst="rect">
            <a:avLst/>
          </a:prstGeom>
          <a:solidFill>
            <a:srgbClr val="2269A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sp>
        <p:nvSpPr>
          <p:cNvPr id="27" name="Freeform 26">
            <a:extLst>
              <a:ext uri="{FF2B5EF4-FFF2-40B4-BE49-F238E27FC236}">
                <a16:creationId xmlns:a16="http://schemas.microsoft.com/office/drawing/2014/main" id="{2BC48E91-EAD9-41AE-D321-EFAA42E3FDD8}"/>
              </a:ext>
            </a:extLst>
          </p:cNvPr>
          <p:cNvSpPr/>
          <p:nvPr userDrawn="1"/>
        </p:nvSpPr>
        <p:spPr>
          <a:xfrm flipH="1">
            <a:off x="8398224" y="5257800"/>
            <a:ext cx="3793776" cy="1600200"/>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rgbClr val="FFFFFF"/>
          </a:solidFill>
          <a:ln w="1905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grpSp>
        <p:nvGrpSpPr>
          <p:cNvPr id="30" name="Graphic 5">
            <a:extLst>
              <a:ext uri="{FF2B5EF4-FFF2-40B4-BE49-F238E27FC236}">
                <a16:creationId xmlns:a16="http://schemas.microsoft.com/office/drawing/2014/main" id="{F0DE9D3C-12C2-4064-5B66-954EED7D5ABF}"/>
              </a:ext>
            </a:extLst>
          </p:cNvPr>
          <p:cNvGrpSpPr/>
          <p:nvPr userDrawn="1"/>
        </p:nvGrpSpPr>
        <p:grpSpPr>
          <a:xfrm>
            <a:off x="8799738" y="-2970"/>
            <a:ext cx="3389310" cy="3482439"/>
            <a:chOff x="8915400" y="-2969"/>
            <a:chExt cx="3273647" cy="3363598"/>
          </a:xfrm>
          <a:solidFill>
            <a:srgbClr val="2269A3"/>
          </a:solidFill>
        </p:grpSpPr>
        <p:sp>
          <p:nvSpPr>
            <p:cNvPr id="31" name="Freeform 30">
              <a:extLst>
                <a:ext uri="{FF2B5EF4-FFF2-40B4-BE49-F238E27FC236}">
                  <a16:creationId xmlns:a16="http://schemas.microsoft.com/office/drawing/2014/main" id="{1B2390FF-CD7E-95AB-4EED-86F1B6750B58}"/>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32" name="Freeform 31">
              <a:extLst>
                <a:ext uri="{FF2B5EF4-FFF2-40B4-BE49-F238E27FC236}">
                  <a16:creationId xmlns:a16="http://schemas.microsoft.com/office/drawing/2014/main" id="{895A7BB4-D976-F204-F458-0279AE6C6D72}"/>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33" name="Freeform 32">
              <a:extLst>
                <a:ext uri="{FF2B5EF4-FFF2-40B4-BE49-F238E27FC236}">
                  <a16:creationId xmlns:a16="http://schemas.microsoft.com/office/drawing/2014/main" id="{000F80CC-B0AC-7ED1-D426-DE13263031F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sp>
        <p:nvSpPr>
          <p:cNvPr id="37" name="Text Placeholder 34">
            <a:extLst>
              <a:ext uri="{FF2B5EF4-FFF2-40B4-BE49-F238E27FC236}">
                <a16:creationId xmlns:a16="http://schemas.microsoft.com/office/drawing/2014/main" id="{7B6DE925-33EB-ED3E-0BA0-1E04136ABF03}"/>
              </a:ext>
            </a:extLst>
          </p:cNvPr>
          <p:cNvSpPr>
            <a:spLocks noGrp="1"/>
          </p:cNvSpPr>
          <p:nvPr>
            <p:ph type="body" sz="quarter" idx="13" hasCustomPrompt="1"/>
          </p:nvPr>
        </p:nvSpPr>
        <p:spPr>
          <a:xfrm>
            <a:off x="647700" y="5856698"/>
            <a:ext cx="2095501" cy="183127"/>
          </a:xfrm>
        </p:spPr>
        <p:txBody>
          <a:bodyPr wrap="square" tIns="0" bIns="0" anchor="ctr" anchorCtr="0">
            <a:spAutoFit/>
          </a:bodyPr>
          <a:lstStyle>
            <a:lvl1pPr marL="0" indent="0">
              <a:buNone/>
              <a:defRPr sz="120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VERSION NUMBER</a:t>
            </a:r>
          </a:p>
        </p:txBody>
      </p:sp>
      <p:sp>
        <p:nvSpPr>
          <p:cNvPr id="38" name="Text Placeholder 34">
            <a:extLst>
              <a:ext uri="{FF2B5EF4-FFF2-40B4-BE49-F238E27FC236}">
                <a16:creationId xmlns:a16="http://schemas.microsoft.com/office/drawing/2014/main" id="{0FB38ABA-0FB7-3F86-7BE6-0FFC6CF1E19D}"/>
              </a:ext>
            </a:extLst>
          </p:cNvPr>
          <p:cNvSpPr>
            <a:spLocks noGrp="1"/>
          </p:cNvSpPr>
          <p:nvPr>
            <p:ph type="body" sz="quarter" idx="14" hasCustomPrompt="1"/>
          </p:nvPr>
        </p:nvSpPr>
        <p:spPr>
          <a:xfrm>
            <a:off x="647700" y="6073513"/>
            <a:ext cx="2095501" cy="183127"/>
          </a:xfrm>
        </p:spPr>
        <p:txBody>
          <a:bodyPr wrap="square" tIns="0" bIns="0" anchor="ctr" anchorCtr="0">
            <a:spAutoFit/>
          </a:bodyPr>
          <a:lstStyle>
            <a:lvl1pPr marL="0" indent="0">
              <a:buNone/>
              <a:defRPr sz="120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DATE, YEAR</a:t>
            </a:r>
          </a:p>
        </p:txBody>
      </p:sp>
      <p:sp>
        <p:nvSpPr>
          <p:cNvPr id="40" name="Text Placeholder 34">
            <a:extLst>
              <a:ext uri="{FF2B5EF4-FFF2-40B4-BE49-F238E27FC236}">
                <a16:creationId xmlns:a16="http://schemas.microsoft.com/office/drawing/2014/main" id="{B8C6DF67-0AE9-893B-8646-2F1B0ED38269}"/>
              </a:ext>
            </a:extLst>
          </p:cNvPr>
          <p:cNvSpPr>
            <a:spLocks noGrp="1"/>
          </p:cNvSpPr>
          <p:nvPr>
            <p:ph type="body" sz="quarter" idx="15" hasCustomPrompt="1"/>
          </p:nvPr>
        </p:nvSpPr>
        <p:spPr>
          <a:xfrm>
            <a:off x="2751311" y="6078899"/>
            <a:ext cx="3344689" cy="169277"/>
          </a:xfrm>
        </p:spPr>
        <p:txBody>
          <a:bodyPr wrap="square" tIns="0" bIns="0" anchor="b" anchorCtr="0">
            <a:spAutoFit/>
          </a:bodyPr>
          <a:lstStyle>
            <a:lvl1pPr marL="0" indent="0">
              <a:lnSpc>
                <a:spcPct val="100000"/>
              </a:lnSpc>
              <a:buNone/>
              <a:defRPr sz="1100" b="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TAGLINE</a:t>
            </a:r>
          </a:p>
        </p:txBody>
      </p:sp>
      <p:pic>
        <p:nvPicPr>
          <p:cNvPr id="41" name="Graphic 40">
            <a:extLst>
              <a:ext uri="{FF2B5EF4-FFF2-40B4-BE49-F238E27FC236}">
                <a16:creationId xmlns:a16="http://schemas.microsoft.com/office/drawing/2014/main" id="{E215B98E-FA85-84DE-DC07-341847E1F1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75865" y="5247904"/>
            <a:ext cx="3416135" cy="1708068"/>
          </a:xfrm>
          <a:prstGeom prst="rect">
            <a:avLst/>
          </a:prstGeom>
        </p:spPr>
      </p:pic>
    </p:spTree>
    <p:extLst>
      <p:ext uri="{BB962C8B-B14F-4D97-AF65-F5344CB8AC3E}">
        <p14:creationId xmlns:p14="http://schemas.microsoft.com/office/powerpoint/2010/main" val="23032357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6F84AB5B-A7E3-6E9E-4743-C29302E757FF}"/>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pic>
        <p:nvPicPr>
          <p:cNvPr id="12" name="Graphic 11">
            <a:extLst>
              <a:ext uri="{FF2B5EF4-FFF2-40B4-BE49-F238E27FC236}">
                <a16:creationId xmlns:a16="http://schemas.microsoft.com/office/drawing/2014/main" id="{9D3F55E7-5F92-28D5-C9F4-5A3BFDB82A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25" name="Picture Placeholder 24">
            <a:extLst>
              <a:ext uri="{FF2B5EF4-FFF2-40B4-BE49-F238E27FC236}">
                <a16:creationId xmlns:a16="http://schemas.microsoft.com/office/drawing/2014/main" id="{B0FDBE5D-AD68-5A65-A9B9-15FA25C9A7AB}"/>
              </a:ext>
            </a:extLst>
          </p:cNvPr>
          <p:cNvSpPr>
            <a:spLocks noGrp="1"/>
          </p:cNvSpPr>
          <p:nvPr>
            <p:ph type="pic" sz="quarter" idx="13" hasCustomPrompt="1"/>
          </p:nvPr>
        </p:nvSpPr>
        <p:spPr>
          <a:xfrm>
            <a:off x="-1" y="-10140"/>
            <a:ext cx="12192001" cy="6334740"/>
          </a:xfrm>
          <a:custGeom>
            <a:avLst/>
            <a:gdLst>
              <a:gd name="connsiteX0" fmla="*/ 0 w 12192001"/>
              <a:gd name="connsiteY0" fmla="*/ 0 h 6334740"/>
              <a:gd name="connsiteX1" fmla="*/ 1759352 w 12192001"/>
              <a:gd name="connsiteY1" fmla="*/ 0 h 6334740"/>
              <a:gd name="connsiteX2" fmla="*/ 1759352 w 12192001"/>
              <a:gd name="connsiteY2" fmla="*/ 10140 h 6334740"/>
              <a:gd name="connsiteX3" fmla="*/ 12192001 w 12192001"/>
              <a:gd name="connsiteY3" fmla="*/ 10140 h 6334740"/>
              <a:gd name="connsiteX4" fmla="*/ 12192001 w 12192001"/>
              <a:gd name="connsiteY4" fmla="*/ 5797891 h 6334740"/>
              <a:gd name="connsiteX5" fmla="*/ 9654640 w 12192001"/>
              <a:gd name="connsiteY5" fmla="*/ 5797891 h 6334740"/>
              <a:gd name="connsiteX6" fmla="*/ 9805897 w 12192001"/>
              <a:gd name="connsiteY6" fmla="*/ 6334740 h 6334740"/>
              <a:gd name="connsiteX7" fmla="*/ 11876 w 12192001"/>
              <a:gd name="connsiteY7" fmla="*/ 6334740 h 6334740"/>
              <a:gd name="connsiteX8" fmla="*/ 11876 w 12192001"/>
              <a:gd name="connsiteY8" fmla="*/ 6334739 h 6334740"/>
              <a:gd name="connsiteX9" fmla="*/ 0 w 12192001"/>
              <a:gd name="connsiteY9" fmla="*/ 6334739 h 63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334740">
                <a:moveTo>
                  <a:pt x="0" y="0"/>
                </a:moveTo>
                <a:lnTo>
                  <a:pt x="1759352" y="0"/>
                </a:lnTo>
                <a:lnTo>
                  <a:pt x="1759352" y="10140"/>
                </a:lnTo>
                <a:lnTo>
                  <a:pt x="12192001" y="10140"/>
                </a:lnTo>
                <a:lnTo>
                  <a:pt x="12192001" y="5797891"/>
                </a:lnTo>
                <a:lnTo>
                  <a:pt x="9654640" y="5797891"/>
                </a:lnTo>
                <a:lnTo>
                  <a:pt x="9805897" y="6334740"/>
                </a:lnTo>
                <a:lnTo>
                  <a:pt x="11876" y="6334740"/>
                </a:lnTo>
                <a:lnTo>
                  <a:pt x="11876" y="6334739"/>
                </a:lnTo>
                <a:lnTo>
                  <a:pt x="0" y="6334739"/>
                </a:lnTo>
                <a:close/>
              </a:path>
            </a:pathLst>
          </a:custGeom>
          <a:solidFill>
            <a:schemeClr val="accent5"/>
          </a:solidFill>
        </p:spPr>
        <p:txBody>
          <a:bodyPr wrap="square" bIns="1005840" anchor="ctr" anchorCtr="0">
            <a:noAutofit/>
          </a:bodyPr>
          <a:lstStyle>
            <a:lvl1pPr marL="0" indent="0" algn="ctr">
              <a:buNone/>
              <a:defRPr sz="1800"/>
            </a:lvl1pPr>
          </a:lstStyle>
          <a:p>
            <a:r>
              <a:rPr lang="en-US"/>
              <a:t>Click to add image.</a:t>
            </a:r>
          </a:p>
        </p:txBody>
      </p:sp>
      <p:sp>
        <p:nvSpPr>
          <p:cNvPr id="21" name="Text Placeholder 20">
            <a:extLst>
              <a:ext uri="{FF2B5EF4-FFF2-40B4-BE49-F238E27FC236}">
                <a16:creationId xmlns:a16="http://schemas.microsoft.com/office/drawing/2014/main" id="{99716DE1-A953-CAD6-693B-E4736A40D195}"/>
              </a:ext>
            </a:extLst>
          </p:cNvPr>
          <p:cNvSpPr>
            <a:spLocks noGrp="1"/>
          </p:cNvSpPr>
          <p:nvPr>
            <p:ph type="body" sz="quarter" idx="14" hasCustomPrompt="1"/>
          </p:nvPr>
        </p:nvSpPr>
        <p:spPr>
          <a:xfrm rot="5400000">
            <a:off x="1716622" y="2760141"/>
            <a:ext cx="782494" cy="4215739"/>
          </a:xfrm>
          <a:prstGeom prst="round2SameRect">
            <a:avLst>
              <a:gd name="adj1" fmla="val 8957"/>
              <a:gd name="adj2" fmla="val 0"/>
            </a:avLst>
          </a:prstGeom>
          <a:solidFill>
            <a:schemeClr val="accent1"/>
          </a:solidFill>
        </p:spPr>
        <p:txBody>
          <a:bodyPr vert="vert270" wrap="square" lIns="274320" tIns="274320" rIns="274320" bIns="658368">
            <a:spAutoFit/>
          </a:bodyPr>
          <a:lstStyle>
            <a:lvl1pPr marL="0" indent="0">
              <a:buNone/>
              <a:defRPr sz="1400">
                <a:solidFill>
                  <a:schemeClr val="bg1"/>
                </a:solidFill>
              </a:defRPr>
            </a:lvl1pPr>
          </a:lstStyle>
          <a:p>
            <a:pPr lvl="0"/>
            <a:r>
              <a:rPr lang="en-US"/>
              <a:t>Click to add caption.</a:t>
            </a:r>
          </a:p>
        </p:txBody>
      </p:sp>
    </p:spTree>
    <p:extLst>
      <p:ext uri="{BB962C8B-B14F-4D97-AF65-F5344CB8AC3E}">
        <p14:creationId xmlns:p14="http://schemas.microsoft.com/office/powerpoint/2010/main" val="326917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3CE17-C6B9-D10E-D7A3-0E5B87B825E6}"/>
              </a:ext>
            </a:extLst>
          </p:cNvPr>
          <p:cNvSpPr/>
          <p:nvPr userDrawn="1"/>
        </p:nvSpPr>
        <p:spPr>
          <a:xfrm>
            <a:off x="7885216" y="0"/>
            <a:ext cx="4306784" cy="63414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6FEDDE5-07E8-80FF-3481-81A38F8738F9}"/>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rgbClr val="FFFFFF"/>
          </a:solidFill>
          <a:ln w="19050" cap="flat" cmpd="sng" algn="ctr">
            <a:noFill/>
            <a:prstDash val="solid"/>
            <a:miter lim="800000"/>
          </a:ln>
          <a:effectLst>
            <a:outerShdw blurRad="76200" dist="38100" dir="13500000" algn="br" rotWithShape="0">
              <a:prstClr val="black">
                <a:alpha val="36963"/>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pic>
        <p:nvPicPr>
          <p:cNvPr id="10" name="Graphic 9">
            <a:extLst>
              <a:ext uri="{FF2B5EF4-FFF2-40B4-BE49-F238E27FC236}">
                <a16:creationId xmlns:a16="http://schemas.microsoft.com/office/drawing/2014/main" id="{208ADF6C-C918-68BC-4609-592843E7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15" name="Title 1">
            <a:extLst>
              <a:ext uri="{FF2B5EF4-FFF2-40B4-BE49-F238E27FC236}">
                <a16:creationId xmlns:a16="http://schemas.microsoft.com/office/drawing/2014/main" id="{69C5CDD7-F2E0-8B05-6315-F9E0DABDEC8E}"/>
              </a:ext>
            </a:extLst>
          </p:cNvPr>
          <p:cNvSpPr>
            <a:spLocks noGrp="1"/>
          </p:cNvSpPr>
          <p:nvPr>
            <p:ph type="title" hasCustomPrompt="1"/>
          </p:nvPr>
        </p:nvSpPr>
        <p:spPr>
          <a:xfrm>
            <a:off x="647700" y="647700"/>
            <a:ext cx="6777228" cy="701731"/>
          </a:xfrm>
        </p:spPr>
        <p:txBody>
          <a:bodyPr anchor="t" anchorCtr="0"/>
          <a:lstStyle/>
          <a:p>
            <a:r>
              <a:rPr lang="en-US"/>
              <a:t>Click to add title.</a:t>
            </a:r>
          </a:p>
        </p:txBody>
      </p:sp>
      <p:sp>
        <p:nvSpPr>
          <p:cNvPr id="16" name="Content Placeholder 2">
            <a:extLst>
              <a:ext uri="{FF2B5EF4-FFF2-40B4-BE49-F238E27FC236}">
                <a16:creationId xmlns:a16="http://schemas.microsoft.com/office/drawing/2014/main" id="{89E90ACC-A835-7432-980C-5D56509A5774}"/>
              </a:ext>
            </a:extLst>
          </p:cNvPr>
          <p:cNvSpPr>
            <a:spLocks noGrp="1"/>
          </p:cNvSpPr>
          <p:nvPr>
            <p:ph idx="1"/>
          </p:nvPr>
        </p:nvSpPr>
        <p:spPr>
          <a:xfrm>
            <a:off x="647700" y="1665962"/>
            <a:ext cx="6777228" cy="4341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a:extLst>
              <a:ext uri="{FF2B5EF4-FFF2-40B4-BE49-F238E27FC236}">
                <a16:creationId xmlns:a16="http://schemas.microsoft.com/office/drawing/2014/main" id="{059DB739-D130-AA62-A14A-F47286E14AB3}"/>
              </a:ext>
            </a:extLst>
          </p:cNvPr>
          <p:cNvSpPr>
            <a:spLocks noGrp="1"/>
          </p:cNvSpPr>
          <p:nvPr>
            <p:ph type="body" sz="quarter" idx="14" hasCustomPrompt="1"/>
          </p:nvPr>
        </p:nvSpPr>
        <p:spPr>
          <a:xfrm>
            <a:off x="8532916" y="2365887"/>
            <a:ext cx="3011384" cy="367024"/>
          </a:xfrm>
        </p:spPr>
        <p:txBody>
          <a:bodyPr anchor="b" anchorCtr="0">
            <a:spAutoFit/>
          </a:bodyPr>
          <a:lstStyle>
            <a:lvl1pPr marL="0" indent="0" algn="ctr">
              <a:buNone/>
              <a:defRPr sz="18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takeaway.</a:t>
            </a:r>
          </a:p>
        </p:txBody>
      </p:sp>
      <p:sp>
        <p:nvSpPr>
          <p:cNvPr id="23" name="Text Placeholder 21">
            <a:extLst>
              <a:ext uri="{FF2B5EF4-FFF2-40B4-BE49-F238E27FC236}">
                <a16:creationId xmlns:a16="http://schemas.microsoft.com/office/drawing/2014/main" id="{9D6C8E69-812D-5602-9C9E-E32052F408CF}"/>
              </a:ext>
            </a:extLst>
          </p:cNvPr>
          <p:cNvSpPr>
            <a:spLocks noGrp="1"/>
          </p:cNvSpPr>
          <p:nvPr>
            <p:ph type="body" sz="quarter" idx="15" hasCustomPrompt="1"/>
          </p:nvPr>
        </p:nvSpPr>
        <p:spPr>
          <a:xfrm>
            <a:off x="8532916" y="3095092"/>
            <a:ext cx="3011384" cy="367024"/>
          </a:xfrm>
        </p:spPr>
        <p:txBody>
          <a:bodyPr anchor="t" anchorCtr="0">
            <a:spAutoFit/>
          </a:bodyPr>
          <a:lstStyle>
            <a:lvl1pPr marL="0" indent="0" algn="ctr">
              <a:buNone/>
              <a:defRPr sz="18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takeaway.</a:t>
            </a:r>
          </a:p>
        </p:txBody>
      </p:sp>
    </p:spTree>
    <p:extLst>
      <p:ext uri="{BB962C8B-B14F-4D97-AF65-F5344CB8AC3E}">
        <p14:creationId xmlns:p14="http://schemas.microsoft.com/office/powerpoint/2010/main" val="42576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1">
    <p:bg>
      <p:bgPr>
        <a:solidFill>
          <a:schemeClr val="tx2"/>
        </a:solidFill>
        <a:effectLst/>
      </p:bgPr>
    </p:bg>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955F4A3-759C-D0EA-E70A-D28890E15A7D}"/>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rgbClr val="FFFFFF"/>
          </a:solidFill>
          <a:ln w="19050" cap="flat" cmpd="sng" algn="ctr">
            <a:noFill/>
            <a:prstDash val="solid"/>
            <a:miter lim="800000"/>
          </a:ln>
          <a:effectLst>
            <a:outerShdw blurRad="76200" dist="38100" dir="13500000" algn="br" rotWithShape="0">
              <a:prstClr val="black">
                <a:alpha val="36963"/>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pic>
        <p:nvPicPr>
          <p:cNvPr id="21" name="Graphic 20">
            <a:extLst>
              <a:ext uri="{FF2B5EF4-FFF2-40B4-BE49-F238E27FC236}">
                <a16:creationId xmlns:a16="http://schemas.microsoft.com/office/drawing/2014/main" id="{4AB86C8E-BC77-145B-249A-0B50CB7E0C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grpSp>
        <p:nvGrpSpPr>
          <p:cNvPr id="3" name="Graphic 5">
            <a:extLst>
              <a:ext uri="{FF2B5EF4-FFF2-40B4-BE49-F238E27FC236}">
                <a16:creationId xmlns:a16="http://schemas.microsoft.com/office/drawing/2014/main" id="{C33AE452-9C93-AF84-1120-EFC9C4C4B269}"/>
              </a:ext>
            </a:extLst>
          </p:cNvPr>
          <p:cNvGrpSpPr/>
          <p:nvPr userDrawn="1"/>
        </p:nvGrpSpPr>
        <p:grpSpPr>
          <a:xfrm>
            <a:off x="8799738" y="-2970"/>
            <a:ext cx="3389310" cy="3482439"/>
            <a:chOff x="8915400" y="-2969"/>
            <a:chExt cx="3273647" cy="3363598"/>
          </a:xfrm>
          <a:solidFill>
            <a:schemeClr val="accent2">
              <a:alpha val="20000"/>
            </a:schemeClr>
          </a:solidFill>
        </p:grpSpPr>
        <p:sp>
          <p:nvSpPr>
            <p:cNvPr id="4" name="Freeform 3">
              <a:extLst>
                <a:ext uri="{FF2B5EF4-FFF2-40B4-BE49-F238E27FC236}">
                  <a16:creationId xmlns:a16="http://schemas.microsoft.com/office/drawing/2014/main" id="{383652FA-82FD-BBDB-FB1B-8436D6282598}"/>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58F804F-0CCD-9179-7DCC-85029E1AFB6B}"/>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2E377E3-9DFD-D34A-2261-ED2AB8B3549A}"/>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pic>
        <p:nvPicPr>
          <p:cNvPr id="9" name="Graphic 8" descr="Open quotation mark with solid fill">
            <a:extLst>
              <a:ext uri="{FF2B5EF4-FFF2-40B4-BE49-F238E27FC236}">
                <a16:creationId xmlns:a16="http://schemas.microsoft.com/office/drawing/2014/main" id="{CAA6E56F-01CD-8069-2871-CB11791BE3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4286" y="362692"/>
            <a:ext cx="1121724" cy="1121724"/>
          </a:xfrm>
          <a:prstGeom prst="rect">
            <a:avLst/>
          </a:prstGeom>
        </p:spPr>
      </p:pic>
      <p:cxnSp>
        <p:nvCxnSpPr>
          <p:cNvPr id="10" name="Straight Connector 9">
            <a:extLst>
              <a:ext uri="{FF2B5EF4-FFF2-40B4-BE49-F238E27FC236}">
                <a16:creationId xmlns:a16="http://schemas.microsoft.com/office/drawing/2014/main" id="{AD1A4A0C-A1EC-B008-CC54-8A9C1980CAB7}"/>
              </a:ext>
            </a:extLst>
          </p:cNvPr>
          <p:cNvCxnSpPr/>
          <p:nvPr userDrawn="1"/>
        </p:nvCxnSpPr>
        <p:spPr>
          <a:xfrm>
            <a:off x="2493818" y="5628904"/>
            <a:ext cx="623454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CE3761D-A5BA-12C3-26BA-563B4809CCF0}"/>
              </a:ext>
            </a:extLst>
          </p:cNvPr>
          <p:cNvCxnSpPr>
            <a:cxnSpLocks/>
          </p:cNvCxnSpPr>
          <p:nvPr userDrawn="1"/>
        </p:nvCxnSpPr>
        <p:spPr>
          <a:xfrm>
            <a:off x="1793174" y="914400"/>
            <a:ext cx="694706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9E157F2B-0637-CBD8-EA1C-B2137E51CAB5}"/>
              </a:ext>
            </a:extLst>
          </p:cNvPr>
          <p:cNvSpPr>
            <a:spLocks noGrp="1"/>
          </p:cNvSpPr>
          <p:nvPr>
            <p:ph type="title" hasCustomPrompt="1"/>
          </p:nvPr>
        </p:nvSpPr>
        <p:spPr>
          <a:xfrm>
            <a:off x="647699" y="1229096"/>
            <a:ext cx="9006939" cy="4085112"/>
          </a:xfrm>
        </p:spPr>
        <p:txBody>
          <a:bodyPr anchor="ctr" anchorCtr="0">
            <a:noAutofit/>
          </a:bodyPr>
          <a:lstStyle>
            <a:lvl1pPr>
              <a:lnSpc>
                <a:spcPct val="100000"/>
              </a:lnSpc>
              <a:defRPr sz="4400" b="0" i="0">
                <a:solidFill>
                  <a:schemeClr val="bg1"/>
                </a:solidFill>
                <a:latin typeface="+mn-lt"/>
              </a:defRPr>
            </a:lvl1pPr>
          </a:lstStyle>
          <a:p>
            <a:r>
              <a:rPr lang="en-US"/>
              <a:t>Click to add quote.</a:t>
            </a:r>
          </a:p>
        </p:txBody>
      </p:sp>
      <p:sp>
        <p:nvSpPr>
          <p:cNvPr id="17" name="Text Placeholder 21">
            <a:extLst>
              <a:ext uri="{FF2B5EF4-FFF2-40B4-BE49-F238E27FC236}">
                <a16:creationId xmlns:a16="http://schemas.microsoft.com/office/drawing/2014/main" id="{A4CE37D2-EDF1-2552-054C-AA0ADCC1F134}"/>
              </a:ext>
            </a:extLst>
          </p:cNvPr>
          <p:cNvSpPr>
            <a:spLocks noGrp="1"/>
          </p:cNvSpPr>
          <p:nvPr>
            <p:ph type="body" sz="quarter" idx="14" hasCustomPrompt="1"/>
          </p:nvPr>
        </p:nvSpPr>
        <p:spPr>
          <a:xfrm>
            <a:off x="647700" y="5460398"/>
            <a:ext cx="3114072" cy="305981"/>
          </a:xfrm>
          <a:solidFill>
            <a:schemeClr val="tx2"/>
          </a:solidFill>
        </p:spPr>
        <p:txBody>
          <a:bodyPr wrap="square" anchor="b" anchorCtr="0">
            <a:spAutoFit/>
          </a:bodyPr>
          <a:lstStyle>
            <a:lvl1pPr marL="0" indent="0" algn="l">
              <a:buNone/>
              <a:defRPr sz="1400"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QUOTE ATTRIBUTION</a:t>
            </a:r>
          </a:p>
        </p:txBody>
      </p:sp>
    </p:spTree>
    <p:extLst>
      <p:ext uri="{BB962C8B-B14F-4D97-AF65-F5344CB8AC3E}">
        <p14:creationId xmlns:p14="http://schemas.microsoft.com/office/powerpoint/2010/main" val="2646104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2">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pic>
        <p:nvPicPr>
          <p:cNvPr id="9" name="Graphic 8" descr="Open quotation mark with solid fill">
            <a:extLst>
              <a:ext uri="{FF2B5EF4-FFF2-40B4-BE49-F238E27FC236}">
                <a16:creationId xmlns:a16="http://schemas.microsoft.com/office/drawing/2014/main" id="{CAA6E56F-01CD-8069-2871-CB11791BE3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286" y="362692"/>
            <a:ext cx="1121724" cy="1121724"/>
          </a:xfrm>
          <a:prstGeom prst="rect">
            <a:avLst/>
          </a:prstGeom>
        </p:spPr>
      </p:pic>
      <p:cxnSp>
        <p:nvCxnSpPr>
          <p:cNvPr id="10" name="Straight Connector 9">
            <a:extLst>
              <a:ext uri="{FF2B5EF4-FFF2-40B4-BE49-F238E27FC236}">
                <a16:creationId xmlns:a16="http://schemas.microsoft.com/office/drawing/2014/main" id="{AD1A4A0C-A1EC-B008-CC54-8A9C1980CAB7}"/>
              </a:ext>
            </a:extLst>
          </p:cNvPr>
          <p:cNvCxnSpPr/>
          <p:nvPr userDrawn="1"/>
        </p:nvCxnSpPr>
        <p:spPr>
          <a:xfrm>
            <a:off x="2493818" y="5628904"/>
            <a:ext cx="623454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CE3761D-A5BA-12C3-26BA-563B4809CCF0}"/>
              </a:ext>
            </a:extLst>
          </p:cNvPr>
          <p:cNvCxnSpPr>
            <a:cxnSpLocks/>
          </p:cNvCxnSpPr>
          <p:nvPr userDrawn="1"/>
        </p:nvCxnSpPr>
        <p:spPr>
          <a:xfrm>
            <a:off x="1793174" y="914400"/>
            <a:ext cx="694706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9E157F2B-0637-CBD8-EA1C-B2137E51CAB5}"/>
              </a:ext>
            </a:extLst>
          </p:cNvPr>
          <p:cNvSpPr>
            <a:spLocks noGrp="1"/>
          </p:cNvSpPr>
          <p:nvPr>
            <p:ph type="title" hasCustomPrompt="1"/>
          </p:nvPr>
        </p:nvSpPr>
        <p:spPr>
          <a:xfrm>
            <a:off x="647699" y="1229096"/>
            <a:ext cx="9006939" cy="4085112"/>
          </a:xfrm>
        </p:spPr>
        <p:txBody>
          <a:bodyPr anchor="ctr" anchorCtr="0">
            <a:noAutofit/>
          </a:bodyPr>
          <a:lstStyle>
            <a:lvl1pPr>
              <a:lnSpc>
                <a:spcPct val="100000"/>
              </a:lnSpc>
              <a:defRPr sz="4400" b="0" i="0">
                <a:solidFill>
                  <a:schemeClr val="tx1"/>
                </a:solidFill>
                <a:latin typeface="+mn-lt"/>
              </a:defRPr>
            </a:lvl1pPr>
          </a:lstStyle>
          <a:p>
            <a:r>
              <a:rPr lang="en-US"/>
              <a:t>Click to add quote.</a:t>
            </a:r>
          </a:p>
        </p:txBody>
      </p:sp>
      <p:sp>
        <p:nvSpPr>
          <p:cNvPr id="17" name="Text Placeholder 21">
            <a:extLst>
              <a:ext uri="{FF2B5EF4-FFF2-40B4-BE49-F238E27FC236}">
                <a16:creationId xmlns:a16="http://schemas.microsoft.com/office/drawing/2014/main" id="{A4CE37D2-EDF1-2552-054C-AA0ADCC1F134}"/>
              </a:ext>
            </a:extLst>
          </p:cNvPr>
          <p:cNvSpPr>
            <a:spLocks noGrp="1"/>
          </p:cNvSpPr>
          <p:nvPr>
            <p:ph type="body" sz="quarter" idx="14" hasCustomPrompt="1"/>
          </p:nvPr>
        </p:nvSpPr>
        <p:spPr>
          <a:xfrm>
            <a:off x="647700" y="5460398"/>
            <a:ext cx="3114072" cy="305981"/>
          </a:xfrm>
          <a:solidFill>
            <a:schemeClr val="accent5"/>
          </a:solidFill>
        </p:spPr>
        <p:txBody>
          <a:bodyPr wrap="square" anchor="b" anchorCtr="0">
            <a:spAutoFit/>
          </a:bodyPr>
          <a:lstStyle>
            <a:lvl1pPr marL="0" indent="0" algn="l">
              <a:buNone/>
              <a:defRPr sz="1400" b="1">
                <a:solidFill>
                  <a:schemeClr val="accent2"/>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QUOTE ATTRIBUTION</a:t>
            </a:r>
          </a:p>
        </p:txBody>
      </p:sp>
      <p:grpSp>
        <p:nvGrpSpPr>
          <p:cNvPr id="2" name="Graphic 5">
            <a:extLst>
              <a:ext uri="{FF2B5EF4-FFF2-40B4-BE49-F238E27FC236}">
                <a16:creationId xmlns:a16="http://schemas.microsoft.com/office/drawing/2014/main" id="{AB000525-1BB8-72A4-A017-942BB0920A63}"/>
              </a:ext>
            </a:extLst>
          </p:cNvPr>
          <p:cNvGrpSpPr/>
          <p:nvPr userDrawn="1"/>
        </p:nvGrpSpPr>
        <p:grpSpPr>
          <a:xfrm>
            <a:off x="8799738" y="-2970"/>
            <a:ext cx="3389310" cy="3482439"/>
            <a:chOff x="8915400" y="-2969"/>
            <a:chExt cx="3273647" cy="3363598"/>
          </a:xfrm>
          <a:solidFill>
            <a:schemeClr val="accent1">
              <a:alpha val="8000"/>
            </a:schemeClr>
          </a:solidFill>
        </p:grpSpPr>
        <p:sp>
          <p:nvSpPr>
            <p:cNvPr id="12" name="Freeform 11">
              <a:extLst>
                <a:ext uri="{FF2B5EF4-FFF2-40B4-BE49-F238E27FC236}">
                  <a16:creationId xmlns:a16="http://schemas.microsoft.com/office/drawing/2014/main" id="{12BEA7B7-FACD-C4C6-6F48-8BFFE25B0784}"/>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993F9A6-8E23-33D3-1805-184C81829E34}"/>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318E2B1-3447-5CB9-C202-EF22246F71E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935BE9AE-1AEE-F02D-5AD6-00A8E1FE6455}"/>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a:extLst>
              <a:ext uri="{FF2B5EF4-FFF2-40B4-BE49-F238E27FC236}">
                <a16:creationId xmlns:a16="http://schemas.microsoft.com/office/drawing/2014/main" id="{BBB2ED66-889B-34D3-70A2-4262240418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95339" y="5777954"/>
            <a:ext cx="2284786" cy="1142393"/>
          </a:xfrm>
          <a:prstGeom prst="rect">
            <a:avLst/>
          </a:prstGeom>
        </p:spPr>
      </p:pic>
    </p:spTree>
    <p:extLst>
      <p:ext uri="{BB962C8B-B14F-4D97-AF65-F5344CB8AC3E}">
        <p14:creationId xmlns:p14="http://schemas.microsoft.com/office/powerpoint/2010/main" val="92683406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 to Action 1">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BDB069-B509-302D-3C26-B3470B64A50A}"/>
              </a:ext>
            </a:extLst>
          </p:cNvPr>
          <p:cNvSpPr/>
          <p:nvPr userDrawn="1"/>
        </p:nvSpPr>
        <p:spPr>
          <a:xfrm>
            <a:off x="-11876" y="5333545"/>
            <a:ext cx="12203875" cy="100298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a:xfrm>
            <a:off x="647699" y="2508897"/>
            <a:ext cx="9006939" cy="1089529"/>
          </a:xfrm>
        </p:spPr>
        <p:txBody>
          <a:bodyPr anchor="b" anchorCtr="0"/>
          <a:lstStyle>
            <a:lvl1pPr>
              <a:defRPr sz="7200">
                <a:solidFill>
                  <a:schemeClr val="bg1"/>
                </a:solidFill>
              </a:defRPr>
            </a:lvl1pPr>
          </a:lstStyle>
          <a:p>
            <a:r>
              <a:rPr lang="en-US"/>
              <a:t>Click to add text.</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23" name="Subtitle 2">
            <a:extLst>
              <a:ext uri="{FF2B5EF4-FFF2-40B4-BE49-F238E27FC236}">
                <a16:creationId xmlns:a16="http://schemas.microsoft.com/office/drawing/2014/main" id="{1A45D5C5-19EC-8015-39D8-C3DCBAF48FF5}"/>
              </a:ext>
            </a:extLst>
          </p:cNvPr>
          <p:cNvSpPr>
            <a:spLocks noGrp="1"/>
          </p:cNvSpPr>
          <p:nvPr>
            <p:ph type="subTitle" idx="1" hasCustomPrompt="1"/>
          </p:nvPr>
        </p:nvSpPr>
        <p:spPr>
          <a:xfrm>
            <a:off x="647822" y="3823735"/>
            <a:ext cx="9006816" cy="367024"/>
          </a:xfrm>
        </p:spPr>
        <p:txBody>
          <a:bodyPr wrap="square" anchor="t" anchorCtr="0">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grpSp>
        <p:nvGrpSpPr>
          <p:cNvPr id="25" name="Graphic 5">
            <a:extLst>
              <a:ext uri="{FF2B5EF4-FFF2-40B4-BE49-F238E27FC236}">
                <a16:creationId xmlns:a16="http://schemas.microsoft.com/office/drawing/2014/main" id="{2A04EFC2-DFB1-0F8D-79B2-7283F7B8CDD3}"/>
              </a:ext>
            </a:extLst>
          </p:cNvPr>
          <p:cNvGrpSpPr/>
          <p:nvPr userDrawn="1"/>
        </p:nvGrpSpPr>
        <p:grpSpPr>
          <a:xfrm>
            <a:off x="8799738" y="-2970"/>
            <a:ext cx="3389310" cy="3482439"/>
            <a:chOff x="8915400" y="-2969"/>
            <a:chExt cx="3273647" cy="3363598"/>
          </a:xfrm>
          <a:solidFill>
            <a:srgbClr val="2269A3">
              <a:alpha val="20000"/>
            </a:srgbClr>
          </a:solidFill>
        </p:grpSpPr>
        <p:sp>
          <p:nvSpPr>
            <p:cNvPr id="26" name="Freeform 25">
              <a:extLst>
                <a:ext uri="{FF2B5EF4-FFF2-40B4-BE49-F238E27FC236}">
                  <a16:creationId xmlns:a16="http://schemas.microsoft.com/office/drawing/2014/main" id="{BCCA493E-470E-CDC8-AD11-08AF011EB821}"/>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7" name="Freeform 26">
              <a:extLst>
                <a:ext uri="{FF2B5EF4-FFF2-40B4-BE49-F238E27FC236}">
                  <a16:creationId xmlns:a16="http://schemas.microsoft.com/office/drawing/2014/main" id="{646EDE2E-4D2A-2F15-74E7-C2D6A9F37C6A}"/>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8" name="Freeform 27">
              <a:extLst>
                <a:ext uri="{FF2B5EF4-FFF2-40B4-BE49-F238E27FC236}">
                  <a16:creationId xmlns:a16="http://schemas.microsoft.com/office/drawing/2014/main" id="{06089FDD-B273-D688-4EB7-987E7E2E579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sp>
        <p:nvSpPr>
          <p:cNvPr id="4" name="Freeform 3">
            <a:extLst>
              <a:ext uri="{FF2B5EF4-FFF2-40B4-BE49-F238E27FC236}">
                <a16:creationId xmlns:a16="http://schemas.microsoft.com/office/drawing/2014/main" id="{C8BB4A6F-A14A-7D7E-3007-AEE801BF5359}"/>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3286F379-1D23-69EF-E2F6-35266AD055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pic>
        <p:nvPicPr>
          <p:cNvPr id="8" name="Graphic 7">
            <a:extLst>
              <a:ext uri="{FF2B5EF4-FFF2-40B4-BE49-F238E27FC236}">
                <a16:creationId xmlns:a16="http://schemas.microsoft.com/office/drawing/2014/main" id="{50303D98-2118-A150-AF63-08C78D6748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0817" y="569167"/>
            <a:ext cx="3318658" cy="1659329"/>
          </a:xfrm>
          <a:prstGeom prst="rect">
            <a:avLst/>
          </a:prstGeom>
        </p:spPr>
      </p:pic>
      <p:pic>
        <p:nvPicPr>
          <p:cNvPr id="17" name="Graphic 16" descr="World with solid fill">
            <a:extLst>
              <a:ext uri="{FF2B5EF4-FFF2-40B4-BE49-F238E27FC236}">
                <a16:creationId xmlns:a16="http://schemas.microsoft.com/office/drawing/2014/main" id="{4F8FB311-5A79-5485-4FE8-FFE8F36256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4291" y="5674892"/>
            <a:ext cx="358239" cy="358239"/>
          </a:xfrm>
          <a:prstGeom prst="rect">
            <a:avLst/>
          </a:prstGeom>
        </p:spPr>
      </p:pic>
      <p:pic>
        <p:nvPicPr>
          <p:cNvPr id="18" name="Graphic 17" descr="Open envelope with solid fill">
            <a:extLst>
              <a:ext uri="{FF2B5EF4-FFF2-40B4-BE49-F238E27FC236}">
                <a16:creationId xmlns:a16="http://schemas.microsoft.com/office/drawing/2014/main" id="{4774DC6C-2D37-2F17-B1F0-6A5E72CA4D5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334206" y="5698643"/>
            <a:ext cx="310737" cy="310737"/>
          </a:xfrm>
          <a:prstGeom prst="rect">
            <a:avLst/>
          </a:prstGeom>
        </p:spPr>
      </p:pic>
      <p:pic>
        <p:nvPicPr>
          <p:cNvPr id="22" name="Graphic 21" descr="Cursor with solid fill">
            <a:extLst>
              <a:ext uri="{FF2B5EF4-FFF2-40B4-BE49-F238E27FC236}">
                <a16:creationId xmlns:a16="http://schemas.microsoft.com/office/drawing/2014/main" id="{1D4C6354-2F09-A1CE-02E2-5141E7BB46F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874696" y="5674892"/>
            <a:ext cx="358240" cy="358240"/>
          </a:xfrm>
          <a:prstGeom prst="rect">
            <a:avLst/>
          </a:prstGeom>
        </p:spPr>
      </p:pic>
      <p:sp>
        <p:nvSpPr>
          <p:cNvPr id="29" name="Text Placeholder 21">
            <a:extLst>
              <a:ext uri="{FF2B5EF4-FFF2-40B4-BE49-F238E27FC236}">
                <a16:creationId xmlns:a16="http://schemas.microsoft.com/office/drawing/2014/main" id="{D147DEC0-6063-7BCE-C49A-695E57C5065E}"/>
              </a:ext>
            </a:extLst>
          </p:cNvPr>
          <p:cNvSpPr>
            <a:spLocks noGrp="1"/>
          </p:cNvSpPr>
          <p:nvPr>
            <p:ph type="body" sz="quarter" idx="14" hasCustomPrompt="1"/>
          </p:nvPr>
        </p:nvSpPr>
        <p:spPr>
          <a:xfrm>
            <a:off x="1087088" y="5682044"/>
            <a:ext cx="2177670" cy="305981"/>
          </a:xfrm>
        </p:spPr>
        <p:txBody>
          <a:bodyPr wrap="square" anchor="b" anchorCtr="0">
            <a:spAutoFit/>
          </a:bodyPr>
          <a:lstStyle>
            <a:lvl1pPr marL="0" indent="0" algn="l">
              <a:buNone/>
              <a:defRPr sz="14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website.</a:t>
            </a:r>
          </a:p>
        </p:txBody>
      </p:sp>
      <p:sp>
        <p:nvSpPr>
          <p:cNvPr id="30" name="Text Placeholder 21">
            <a:extLst>
              <a:ext uri="{FF2B5EF4-FFF2-40B4-BE49-F238E27FC236}">
                <a16:creationId xmlns:a16="http://schemas.microsoft.com/office/drawing/2014/main" id="{4CCDC574-FDAF-AC4A-DE35-CF37229AE3AE}"/>
              </a:ext>
            </a:extLst>
          </p:cNvPr>
          <p:cNvSpPr>
            <a:spLocks noGrp="1"/>
          </p:cNvSpPr>
          <p:nvPr>
            <p:ph type="body" sz="quarter" idx="15" hasCustomPrompt="1"/>
          </p:nvPr>
        </p:nvSpPr>
        <p:spPr>
          <a:xfrm>
            <a:off x="3706298" y="5682044"/>
            <a:ext cx="2177670" cy="305981"/>
          </a:xfrm>
        </p:spPr>
        <p:txBody>
          <a:bodyPr wrap="square" anchor="b" anchorCtr="0">
            <a:spAutoFit/>
          </a:bodyPr>
          <a:lstStyle>
            <a:lvl1pPr marL="0" indent="0" algn="l">
              <a:buNone/>
              <a:defRPr sz="14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email.</a:t>
            </a:r>
          </a:p>
        </p:txBody>
      </p:sp>
      <p:sp>
        <p:nvSpPr>
          <p:cNvPr id="31" name="Text Placeholder 21">
            <a:extLst>
              <a:ext uri="{FF2B5EF4-FFF2-40B4-BE49-F238E27FC236}">
                <a16:creationId xmlns:a16="http://schemas.microsoft.com/office/drawing/2014/main" id="{9430C817-3673-86F2-F13E-C82834B52887}"/>
              </a:ext>
            </a:extLst>
          </p:cNvPr>
          <p:cNvSpPr>
            <a:spLocks noGrp="1"/>
          </p:cNvSpPr>
          <p:nvPr>
            <p:ph type="body" sz="quarter" idx="16" hasCustomPrompt="1"/>
          </p:nvPr>
        </p:nvSpPr>
        <p:spPr>
          <a:xfrm>
            <a:off x="6227548" y="5682044"/>
            <a:ext cx="2284786" cy="305981"/>
          </a:xfrm>
        </p:spPr>
        <p:txBody>
          <a:bodyPr wrap="square" anchor="b" anchorCtr="0">
            <a:spAutoFit/>
          </a:bodyPr>
          <a:lstStyle>
            <a:lvl1pPr marL="0" indent="0" algn="l">
              <a:buNone/>
              <a:defRPr sz="14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social handle.</a:t>
            </a:r>
          </a:p>
        </p:txBody>
      </p:sp>
    </p:spTree>
    <p:extLst>
      <p:ext uri="{BB962C8B-B14F-4D97-AF65-F5344CB8AC3E}">
        <p14:creationId xmlns:p14="http://schemas.microsoft.com/office/powerpoint/2010/main" val="138483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 to Action 2">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BDB069-B509-302D-3C26-B3470B64A50A}"/>
              </a:ext>
            </a:extLst>
          </p:cNvPr>
          <p:cNvSpPr/>
          <p:nvPr userDrawn="1"/>
        </p:nvSpPr>
        <p:spPr>
          <a:xfrm>
            <a:off x="-11876" y="5333545"/>
            <a:ext cx="12203875" cy="10029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a:xfrm>
            <a:off x="647699" y="2508897"/>
            <a:ext cx="9006939" cy="1089529"/>
          </a:xfrm>
        </p:spPr>
        <p:txBody>
          <a:bodyPr anchor="b" anchorCtr="0"/>
          <a:lstStyle>
            <a:lvl1pPr>
              <a:defRPr sz="7200">
                <a:solidFill>
                  <a:schemeClr val="tx1"/>
                </a:solidFill>
              </a:defRPr>
            </a:lvl1pPr>
          </a:lstStyle>
          <a:p>
            <a:r>
              <a:rPr lang="en-US"/>
              <a:t>Click to add text.</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23" name="Subtitle 2">
            <a:extLst>
              <a:ext uri="{FF2B5EF4-FFF2-40B4-BE49-F238E27FC236}">
                <a16:creationId xmlns:a16="http://schemas.microsoft.com/office/drawing/2014/main" id="{1A45D5C5-19EC-8015-39D8-C3DCBAF48FF5}"/>
              </a:ext>
            </a:extLst>
          </p:cNvPr>
          <p:cNvSpPr>
            <a:spLocks noGrp="1"/>
          </p:cNvSpPr>
          <p:nvPr>
            <p:ph type="subTitle" idx="1" hasCustomPrompt="1"/>
          </p:nvPr>
        </p:nvSpPr>
        <p:spPr>
          <a:xfrm>
            <a:off x="647822" y="3823735"/>
            <a:ext cx="9006816" cy="367024"/>
          </a:xfrm>
        </p:spPr>
        <p:txBody>
          <a:bodyPr wrap="square" anchor="t" anchorCtr="0">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Freeform 3">
            <a:extLst>
              <a:ext uri="{FF2B5EF4-FFF2-40B4-BE49-F238E27FC236}">
                <a16:creationId xmlns:a16="http://schemas.microsoft.com/office/drawing/2014/main" id="{C8BB4A6F-A14A-7D7E-3007-AEE801BF5359}"/>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3286F379-1D23-69EF-E2F6-35266AD055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pic>
        <p:nvPicPr>
          <p:cNvPr id="17" name="Graphic 16" descr="World with solid fill">
            <a:extLst>
              <a:ext uri="{FF2B5EF4-FFF2-40B4-BE49-F238E27FC236}">
                <a16:creationId xmlns:a16="http://schemas.microsoft.com/office/drawing/2014/main" id="{4F8FB311-5A79-5485-4FE8-FFE8F36256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4291" y="5674892"/>
            <a:ext cx="358239" cy="358239"/>
          </a:xfrm>
          <a:prstGeom prst="rect">
            <a:avLst/>
          </a:prstGeom>
        </p:spPr>
      </p:pic>
      <p:pic>
        <p:nvPicPr>
          <p:cNvPr id="18" name="Graphic 17" descr="Open envelope with solid fill">
            <a:extLst>
              <a:ext uri="{FF2B5EF4-FFF2-40B4-BE49-F238E27FC236}">
                <a16:creationId xmlns:a16="http://schemas.microsoft.com/office/drawing/2014/main" id="{4774DC6C-2D37-2F17-B1F0-6A5E72CA4D5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34206" y="5698643"/>
            <a:ext cx="310737" cy="310737"/>
          </a:xfrm>
          <a:prstGeom prst="rect">
            <a:avLst/>
          </a:prstGeom>
        </p:spPr>
      </p:pic>
      <p:pic>
        <p:nvPicPr>
          <p:cNvPr id="22" name="Graphic 21" descr="Cursor with solid fill">
            <a:extLst>
              <a:ext uri="{FF2B5EF4-FFF2-40B4-BE49-F238E27FC236}">
                <a16:creationId xmlns:a16="http://schemas.microsoft.com/office/drawing/2014/main" id="{1D4C6354-2F09-A1CE-02E2-5141E7BB46F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874696" y="5674892"/>
            <a:ext cx="358240" cy="358240"/>
          </a:xfrm>
          <a:prstGeom prst="rect">
            <a:avLst/>
          </a:prstGeom>
        </p:spPr>
      </p:pic>
      <p:sp>
        <p:nvSpPr>
          <p:cNvPr id="29" name="Text Placeholder 21">
            <a:extLst>
              <a:ext uri="{FF2B5EF4-FFF2-40B4-BE49-F238E27FC236}">
                <a16:creationId xmlns:a16="http://schemas.microsoft.com/office/drawing/2014/main" id="{D147DEC0-6063-7BCE-C49A-695E57C5065E}"/>
              </a:ext>
            </a:extLst>
          </p:cNvPr>
          <p:cNvSpPr>
            <a:spLocks noGrp="1"/>
          </p:cNvSpPr>
          <p:nvPr>
            <p:ph type="body" sz="quarter" idx="14" hasCustomPrompt="1"/>
          </p:nvPr>
        </p:nvSpPr>
        <p:spPr>
          <a:xfrm>
            <a:off x="1087088" y="5682044"/>
            <a:ext cx="2177670" cy="305981"/>
          </a:xfrm>
        </p:spPr>
        <p:txBody>
          <a:bodyPr wrap="square" anchor="b" anchorCtr="0">
            <a:spAutoFit/>
          </a:bodyPr>
          <a:lstStyle>
            <a:lvl1pPr marL="0" indent="0" algn="l">
              <a:buNone/>
              <a:defRPr sz="1400" b="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website.</a:t>
            </a:r>
          </a:p>
        </p:txBody>
      </p:sp>
      <p:sp>
        <p:nvSpPr>
          <p:cNvPr id="30" name="Text Placeholder 21">
            <a:extLst>
              <a:ext uri="{FF2B5EF4-FFF2-40B4-BE49-F238E27FC236}">
                <a16:creationId xmlns:a16="http://schemas.microsoft.com/office/drawing/2014/main" id="{4CCDC574-FDAF-AC4A-DE35-CF37229AE3AE}"/>
              </a:ext>
            </a:extLst>
          </p:cNvPr>
          <p:cNvSpPr>
            <a:spLocks noGrp="1"/>
          </p:cNvSpPr>
          <p:nvPr>
            <p:ph type="body" sz="quarter" idx="15" hasCustomPrompt="1"/>
          </p:nvPr>
        </p:nvSpPr>
        <p:spPr>
          <a:xfrm>
            <a:off x="3706298" y="5682044"/>
            <a:ext cx="2177670" cy="305981"/>
          </a:xfrm>
        </p:spPr>
        <p:txBody>
          <a:bodyPr wrap="square" anchor="b" anchorCtr="0">
            <a:spAutoFit/>
          </a:bodyPr>
          <a:lstStyle>
            <a:lvl1pPr marL="0" indent="0" algn="l">
              <a:buNone/>
              <a:defRPr sz="1400" b="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email.</a:t>
            </a:r>
          </a:p>
        </p:txBody>
      </p:sp>
      <p:sp>
        <p:nvSpPr>
          <p:cNvPr id="31" name="Text Placeholder 21">
            <a:extLst>
              <a:ext uri="{FF2B5EF4-FFF2-40B4-BE49-F238E27FC236}">
                <a16:creationId xmlns:a16="http://schemas.microsoft.com/office/drawing/2014/main" id="{9430C817-3673-86F2-F13E-C82834B52887}"/>
              </a:ext>
            </a:extLst>
          </p:cNvPr>
          <p:cNvSpPr>
            <a:spLocks noGrp="1"/>
          </p:cNvSpPr>
          <p:nvPr>
            <p:ph type="body" sz="quarter" idx="16" hasCustomPrompt="1"/>
          </p:nvPr>
        </p:nvSpPr>
        <p:spPr>
          <a:xfrm>
            <a:off x="6227548" y="5682044"/>
            <a:ext cx="2284786" cy="305981"/>
          </a:xfrm>
        </p:spPr>
        <p:txBody>
          <a:bodyPr wrap="square" anchor="b" anchorCtr="0">
            <a:spAutoFit/>
          </a:bodyPr>
          <a:lstStyle>
            <a:lvl1pPr marL="0" indent="0" algn="l">
              <a:buNone/>
              <a:defRPr sz="1400" b="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social handle.</a:t>
            </a:r>
          </a:p>
        </p:txBody>
      </p:sp>
      <p:pic>
        <p:nvPicPr>
          <p:cNvPr id="10" name="Graphic 9">
            <a:extLst>
              <a:ext uri="{FF2B5EF4-FFF2-40B4-BE49-F238E27FC236}">
                <a16:creationId xmlns:a16="http://schemas.microsoft.com/office/drawing/2014/main" id="{BB2003DA-B887-EFA9-3B2B-B08632CD4B8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5577" b="15577"/>
          <a:stretch/>
        </p:blipFill>
        <p:spPr>
          <a:xfrm>
            <a:off x="340183" y="817083"/>
            <a:ext cx="3349313" cy="1152945"/>
          </a:xfrm>
          <a:prstGeom prst="rect">
            <a:avLst/>
          </a:prstGeom>
        </p:spPr>
      </p:pic>
      <p:grpSp>
        <p:nvGrpSpPr>
          <p:cNvPr id="11" name="Graphic 5">
            <a:extLst>
              <a:ext uri="{FF2B5EF4-FFF2-40B4-BE49-F238E27FC236}">
                <a16:creationId xmlns:a16="http://schemas.microsoft.com/office/drawing/2014/main" id="{ADD6C06F-7AF4-2A25-FCAC-768E5BED7BB5}"/>
              </a:ext>
            </a:extLst>
          </p:cNvPr>
          <p:cNvGrpSpPr/>
          <p:nvPr userDrawn="1"/>
        </p:nvGrpSpPr>
        <p:grpSpPr>
          <a:xfrm>
            <a:off x="8799738" y="-2970"/>
            <a:ext cx="3389310" cy="3482439"/>
            <a:chOff x="8915400" y="-2969"/>
            <a:chExt cx="3273647" cy="3363598"/>
          </a:xfrm>
          <a:solidFill>
            <a:schemeClr val="accent1">
              <a:alpha val="8000"/>
            </a:schemeClr>
          </a:solidFill>
        </p:grpSpPr>
        <p:sp>
          <p:nvSpPr>
            <p:cNvPr id="12" name="Freeform 11">
              <a:extLst>
                <a:ext uri="{FF2B5EF4-FFF2-40B4-BE49-F238E27FC236}">
                  <a16:creationId xmlns:a16="http://schemas.microsoft.com/office/drawing/2014/main" id="{A645A82B-D445-7DF5-52A6-85A19C691D84}"/>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2B38EDD-B367-E87E-DD8A-9C0A96A1FE84}"/>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CE5D2D9-B104-8486-8CD1-60F0549239B2}"/>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2985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11" name="Graphic 5">
            <a:extLst>
              <a:ext uri="{FF2B5EF4-FFF2-40B4-BE49-F238E27FC236}">
                <a16:creationId xmlns:a16="http://schemas.microsoft.com/office/drawing/2014/main" id="{7FC4634B-CA3F-4948-3C41-4C00703EBAC9}"/>
              </a:ext>
            </a:extLst>
          </p:cNvPr>
          <p:cNvGrpSpPr/>
          <p:nvPr userDrawn="1"/>
        </p:nvGrpSpPr>
        <p:grpSpPr>
          <a:xfrm>
            <a:off x="8314311" y="-2969"/>
            <a:ext cx="3874736" cy="3981203"/>
            <a:chOff x="8915400" y="-2969"/>
            <a:chExt cx="3273647" cy="3363598"/>
          </a:xfrm>
          <a:solidFill>
            <a:schemeClr val="bg2">
              <a:alpha val="32360"/>
            </a:schemeClr>
          </a:solidFill>
        </p:grpSpPr>
        <p:sp>
          <p:nvSpPr>
            <p:cNvPr id="12" name="Freeform 11">
              <a:extLst>
                <a:ext uri="{FF2B5EF4-FFF2-40B4-BE49-F238E27FC236}">
                  <a16:creationId xmlns:a16="http://schemas.microsoft.com/office/drawing/2014/main" id="{480A0977-9D65-6EAB-6DAD-4CD3FF18300A}"/>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822594-FCA1-9DC9-D007-1F31619A98DE}"/>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8393257-3F06-1DBD-BF5D-809F20A66291}"/>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p:txBody>
          <a:bodyPr/>
          <a:lstStyle/>
          <a:p>
            <a:r>
              <a:rPr lang="en-US"/>
              <a:t>Click to add title.</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9" name="Freeform 8">
            <a:extLst>
              <a:ext uri="{FF2B5EF4-FFF2-40B4-BE49-F238E27FC236}">
                <a16:creationId xmlns:a16="http://schemas.microsoft.com/office/drawing/2014/main" id="{8DD44694-6B2A-5C29-B0B0-F5DB703095FD}"/>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a:extLst>
              <a:ext uri="{FF2B5EF4-FFF2-40B4-BE49-F238E27FC236}">
                <a16:creationId xmlns:a16="http://schemas.microsoft.com/office/drawing/2014/main" id="{208ADF6C-C918-68BC-4609-592843E7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7" name="Text Placeholder 21">
            <a:extLst>
              <a:ext uri="{FF2B5EF4-FFF2-40B4-BE49-F238E27FC236}">
                <a16:creationId xmlns:a16="http://schemas.microsoft.com/office/drawing/2014/main" id="{B6744431-DB91-16A6-34FD-358D769842B3}"/>
              </a:ext>
            </a:extLst>
          </p:cNvPr>
          <p:cNvSpPr>
            <a:spLocks noGrp="1"/>
          </p:cNvSpPr>
          <p:nvPr>
            <p:ph type="body" sz="quarter" idx="14" hasCustomPrompt="1"/>
          </p:nvPr>
        </p:nvSpPr>
        <p:spPr>
          <a:xfrm>
            <a:off x="647700" y="2220820"/>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item.</a:t>
            </a:r>
          </a:p>
        </p:txBody>
      </p:sp>
      <p:sp>
        <p:nvSpPr>
          <p:cNvPr id="8" name="Text Placeholder 21">
            <a:extLst>
              <a:ext uri="{FF2B5EF4-FFF2-40B4-BE49-F238E27FC236}">
                <a16:creationId xmlns:a16="http://schemas.microsoft.com/office/drawing/2014/main" id="{7F0F163B-151F-5E2A-C015-A3982E3F6E7C}"/>
              </a:ext>
            </a:extLst>
          </p:cNvPr>
          <p:cNvSpPr>
            <a:spLocks noGrp="1"/>
          </p:cNvSpPr>
          <p:nvPr>
            <p:ph type="body" sz="quarter" idx="15" hasCustomPrompt="1"/>
          </p:nvPr>
        </p:nvSpPr>
        <p:spPr>
          <a:xfrm>
            <a:off x="647700" y="2705938"/>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body text.</a:t>
            </a:r>
          </a:p>
        </p:txBody>
      </p:sp>
      <p:sp>
        <p:nvSpPr>
          <p:cNvPr id="15" name="Text Placeholder 21">
            <a:extLst>
              <a:ext uri="{FF2B5EF4-FFF2-40B4-BE49-F238E27FC236}">
                <a16:creationId xmlns:a16="http://schemas.microsoft.com/office/drawing/2014/main" id="{6B4E0094-68E2-370B-0CEB-CBD6EEBB9DF1}"/>
              </a:ext>
            </a:extLst>
          </p:cNvPr>
          <p:cNvSpPr>
            <a:spLocks noGrp="1"/>
          </p:cNvSpPr>
          <p:nvPr>
            <p:ph type="body" sz="quarter" idx="16" hasCustomPrompt="1"/>
          </p:nvPr>
        </p:nvSpPr>
        <p:spPr>
          <a:xfrm>
            <a:off x="3414049" y="2220820"/>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item.</a:t>
            </a:r>
          </a:p>
        </p:txBody>
      </p:sp>
      <p:sp>
        <p:nvSpPr>
          <p:cNvPr id="16" name="Text Placeholder 21">
            <a:extLst>
              <a:ext uri="{FF2B5EF4-FFF2-40B4-BE49-F238E27FC236}">
                <a16:creationId xmlns:a16="http://schemas.microsoft.com/office/drawing/2014/main" id="{C1F2DEE8-ED03-49EC-EA41-3240B910DBC1}"/>
              </a:ext>
            </a:extLst>
          </p:cNvPr>
          <p:cNvSpPr>
            <a:spLocks noGrp="1"/>
          </p:cNvSpPr>
          <p:nvPr>
            <p:ph type="body" sz="quarter" idx="17" hasCustomPrompt="1"/>
          </p:nvPr>
        </p:nvSpPr>
        <p:spPr>
          <a:xfrm>
            <a:off x="3414049" y="2705938"/>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body text.</a:t>
            </a:r>
          </a:p>
        </p:txBody>
      </p:sp>
      <p:sp>
        <p:nvSpPr>
          <p:cNvPr id="17" name="Text Placeholder 21">
            <a:extLst>
              <a:ext uri="{FF2B5EF4-FFF2-40B4-BE49-F238E27FC236}">
                <a16:creationId xmlns:a16="http://schemas.microsoft.com/office/drawing/2014/main" id="{9AAC3E0D-4B73-1B58-06F6-F9FAD3866D27}"/>
              </a:ext>
            </a:extLst>
          </p:cNvPr>
          <p:cNvSpPr>
            <a:spLocks noGrp="1"/>
          </p:cNvSpPr>
          <p:nvPr>
            <p:ph type="body" sz="quarter" idx="18" hasCustomPrompt="1"/>
          </p:nvPr>
        </p:nvSpPr>
        <p:spPr>
          <a:xfrm>
            <a:off x="6180399" y="2220820"/>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item.</a:t>
            </a:r>
          </a:p>
        </p:txBody>
      </p:sp>
      <p:sp>
        <p:nvSpPr>
          <p:cNvPr id="18" name="Text Placeholder 21">
            <a:extLst>
              <a:ext uri="{FF2B5EF4-FFF2-40B4-BE49-F238E27FC236}">
                <a16:creationId xmlns:a16="http://schemas.microsoft.com/office/drawing/2014/main" id="{9607415B-E73B-304C-2389-1E180968AEB9}"/>
              </a:ext>
            </a:extLst>
          </p:cNvPr>
          <p:cNvSpPr>
            <a:spLocks noGrp="1"/>
          </p:cNvSpPr>
          <p:nvPr>
            <p:ph type="body" sz="quarter" idx="19" hasCustomPrompt="1"/>
          </p:nvPr>
        </p:nvSpPr>
        <p:spPr>
          <a:xfrm>
            <a:off x="6180399" y="2705938"/>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body text.</a:t>
            </a:r>
          </a:p>
        </p:txBody>
      </p:sp>
      <p:sp>
        <p:nvSpPr>
          <p:cNvPr id="19" name="Text Placeholder 21">
            <a:extLst>
              <a:ext uri="{FF2B5EF4-FFF2-40B4-BE49-F238E27FC236}">
                <a16:creationId xmlns:a16="http://schemas.microsoft.com/office/drawing/2014/main" id="{F3FEA325-EA7B-461E-354C-29EFF5090D7C}"/>
              </a:ext>
            </a:extLst>
          </p:cNvPr>
          <p:cNvSpPr>
            <a:spLocks noGrp="1"/>
          </p:cNvSpPr>
          <p:nvPr>
            <p:ph type="body" sz="quarter" idx="20" hasCustomPrompt="1"/>
          </p:nvPr>
        </p:nvSpPr>
        <p:spPr>
          <a:xfrm>
            <a:off x="647700" y="3957023"/>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item.</a:t>
            </a:r>
          </a:p>
        </p:txBody>
      </p:sp>
      <p:sp>
        <p:nvSpPr>
          <p:cNvPr id="20" name="Text Placeholder 21">
            <a:extLst>
              <a:ext uri="{FF2B5EF4-FFF2-40B4-BE49-F238E27FC236}">
                <a16:creationId xmlns:a16="http://schemas.microsoft.com/office/drawing/2014/main" id="{04031F69-CF51-FF76-2C61-20BD7526B0A2}"/>
              </a:ext>
            </a:extLst>
          </p:cNvPr>
          <p:cNvSpPr>
            <a:spLocks noGrp="1"/>
          </p:cNvSpPr>
          <p:nvPr>
            <p:ph type="body" sz="quarter" idx="21" hasCustomPrompt="1"/>
          </p:nvPr>
        </p:nvSpPr>
        <p:spPr>
          <a:xfrm>
            <a:off x="647700" y="4442141"/>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body text.</a:t>
            </a:r>
          </a:p>
        </p:txBody>
      </p:sp>
      <p:sp>
        <p:nvSpPr>
          <p:cNvPr id="21" name="Text Placeholder 21">
            <a:extLst>
              <a:ext uri="{FF2B5EF4-FFF2-40B4-BE49-F238E27FC236}">
                <a16:creationId xmlns:a16="http://schemas.microsoft.com/office/drawing/2014/main" id="{EEB8DE0A-405B-423E-60AC-4A894F7C2EB4}"/>
              </a:ext>
            </a:extLst>
          </p:cNvPr>
          <p:cNvSpPr>
            <a:spLocks noGrp="1"/>
          </p:cNvSpPr>
          <p:nvPr>
            <p:ph type="body" sz="quarter" idx="22" hasCustomPrompt="1"/>
          </p:nvPr>
        </p:nvSpPr>
        <p:spPr>
          <a:xfrm>
            <a:off x="3414049" y="3957023"/>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item.</a:t>
            </a:r>
          </a:p>
        </p:txBody>
      </p:sp>
      <p:sp>
        <p:nvSpPr>
          <p:cNvPr id="22" name="Text Placeholder 21">
            <a:extLst>
              <a:ext uri="{FF2B5EF4-FFF2-40B4-BE49-F238E27FC236}">
                <a16:creationId xmlns:a16="http://schemas.microsoft.com/office/drawing/2014/main" id="{EA07FE18-8280-F583-DCB3-63EC656779E0}"/>
              </a:ext>
            </a:extLst>
          </p:cNvPr>
          <p:cNvSpPr>
            <a:spLocks noGrp="1"/>
          </p:cNvSpPr>
          <p:nvPr>
            <p:ph type="body" sz="quarter" idx="23" hasCustomPrompt="1"/>
          </p:nvPr>
        </p:nvSpPr>
        <p:spPr>
          <a:xfrm>
            <a:off x="3414049" y="4442141"/>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body text.</a:t>
            </a:r>
          </a:p>
        </p:txBody>
      </p:sp>
      <p:sp>
        <p:nvSpPr>
          <p:cNvPr id="23" name="Text Placeholder 21">
            <a:extLst>
              <a:ext uri="{FF2B5EF4-FFF2-40B4-BE49-F238E27FC236}">
                <a16:creationId xmlns:a16="http://schemas.microsoft.com/office/drawing/2014/main" id="{FE28F517-682D-40C1-8839-8EFF4FD978D5}"/>
              </a:ext>
            </a:extLst>
          </p:cNvPr>
          <p:cNvSpPr>
            <a:spLocks noGrp="1"/>
          </p:cNvSpPr>
          <p:nvPr>
            <p:ph type="body" sz="quarter" idx="24" hasCustomPrompt="1"/>
          </p:nvPr>
        </p:nvSpPr>
        <p:spPr>
          <a:xfrm>
            <a:off x="6180399" y="3957023"/>
            <a:ext cx="2499262" cy="367024"/>
          </a:xfrm>
        </p:spPr>
        <p:txBody>
          <a:bodyPr wrap="square" anchor="b" anchorCtr="0">
            <a:spAutoFit/>
          </a:bodyPr>
          <a:lstStyle>
            <a:lvl1pPr marL="0" indent="0" algn="l">
              <a:buNone/>
              <a:defRPr sz="1800" b="1">
                <a:solidFill>
                  <a:schemeClr val="accent4"/>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item.</a:t>
            </a:r>
          </a:p>
        </p:txBody>
      </p:sp>
      <p:sp>
        <p:nvSpPr>
          <p:cNvPr id="24" name="Text Placeholder 21">
            <a:extLst>
              <a:ext uri="{FF2B5EF4-FFF2-40B4-BE49-F238E27FC236}">
                <a16:creationId xmlns:a16="http://schemas.microsoft.com/office/drawing/2014/main" id="{DAD84DC5-B469-AFBA-F167-5F568E3634B1}"/>
              </a:ext>
            </a:extLst>
          </p:cNvPr>
          <p:cNvSpPr>
            <a:spLocks noGrp="1"/>
          </p:cNvSpPr>
          <p:nvPr>
            <p:ph type="body" sz="quarter" idx="25" hasCustomPrompt="1"/>
          </p:nvPr>
        </p:nvSpPr>
        <p:spPr>
          <a:xfrm>
            <a:off x="6180399" y="4442141"/>
            <a:ext cx="2499262" cy="275460"/>
          </a:xfrm>
        </p:spPr>
        <p:txBody>
          <a:bodyPr wrap="square" anchor="t" anchorCtr="0">
            <a:spAutoFit/>
          </a:bodyPr>
          <a:lstStyle>
            <a:lvl1pPr marL="0" indent="0" algn="l">
              <a:buNone/>
              <a:defRPr sz="12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add body text.</a:t>
            </a:r>
          </a:p>
        </p:txBody>
      </p:sp>
    </p:spTree>
    <p:extLst>
      <p:ext uri="{BB962C8B-B14F-4D97-AF65-F5344CB8AC3E}">
        <p14:creationId xmlns:p14="http://schemas.microsoft.com/office/powerpoint/2010/main" val="1290588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1">
    <p:bg>
      <p:bgPr>
        <a:solidFill>
          <a:schemeClr val="tx2"/>
        </a:solidFill>
        <a:effectLst/>
      </p:bgPr>
    </p:bg>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6BB9AADB-93A5-1232-7FF1-5AD47E5FFCCF}"/>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rgbClr val="FFFFFF"/>
          </a:solidFill>
          <a:ln w="19050" cap="flat" cmpd="sng" algn="ctr">
            <a:noFill/>
            <a:prstDash val="solid"/>
            <a:miter lim="800000"/>
          </a:ln>
          <a:effectLst>
            <a:outerShdw blurRad="76200" dist="38100" dir="13500000" algn="br" rotWithShape="0">
              <a:prstClr val="black">
                <a:alpha val="36963"/>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grpSp>
        <p:nvGrpSpPr>
          <p:cNvPr id="25" name="Graphic 5">
            <a:extLst>
              <a:ext uri="{FF2B5EF4-FFF2-40B4-BE49-F238E27FC236}">
                <a16:creationId xmlns:a16="http://schemas.microsoft.com/office/drawing/2014/main" id="{2A04EFC2-DFB1-0F8D-79B2-7283F7B8CDD3}"/>
              </a:ext>
            </a:extLst>
          </p:cNvPr>
          <p:cNvGrpSpPr/>
          <p:nvPr userDrawn="1"/>
        </p:nvGrpSpPr>
        <p:grpSpPr>
          <a:xfrm>
            <a:off x="8799738" y="-2970"/>
            <a:ext cx="3389310" cy="3482439"/>
            <a:chOff x="8915400" y="-2969"/>
            <a:chExt cx="3273647" cy="3363598"/>
          </a:xfrm>
          <a:solidFill>
            <a:srgbClr val="2269A3">
              <a:alpha val="20000"/>
            </a:srgbClr>
          </a:solidFill>
        </p:grpSpPr>
        <p:sp>
          <p:nvSpPr>
            <p:cNvPr id="26" name="Freeform 25">
              <a:extLst>
                <a:ext uri="{FF2B5EF4-FFF2-40B4-BE49-F238E27FC236}">
                  <a16:creationId xmlns:a16="http://schemas.microsoft.com/office/drawing/2014/main" id="{BCCA493E-470E-CDC8-AD11-08AF011EB821}"/>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7" name="Freeform 26">
              <a:extLst>
                <a:ext uri="{FF2B5EF4-FFF2-40B4-BE49-F238E27FC236}">
                  <a16:creationId xmlns:a16="http://schemas.microsoft.com/office/drawing/2014/main" id="{646EDE2E-4D2A-2F15-74E7-C2D6A9F37C6A}"/>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8" name="Freeform 27">
              <a:extLst>
                <a:ext uri="{FF2B5EF4-FFF2-40B4-BE49-F238E27FC236}">
                  <a16:creationId xmlns:a16="http://schemas.microsoft.com/office/drawing/2014/main" id="{06089FDD-B273-D688-4EB7-987E7E2E579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pic>
        <p:nvPicPr>
          <p:cNvPr id="7" name="Graphic 6">
            <a:extLst>
              <a:ext uri="{FF2B5EF4-FFF2-40B4-BE49-F238E27FC236}">
                <a16:creationId xmlns:a16="http://schemas.microsoft.com/office/drawing/2014/main" id="{3286F379-1D23-69EF-E2F6-35266AD055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20" name="Title 1">
            <a:extLst>
              <a:ext uri="{FF2B5EF4-FFF2-40B4-BE49-F238E27FC236}">
                <a16:creationId xmlns:a16="http://schemas.microsoft.com/office/drawing/2014/main" id="{1A36D010-24DE-3572-EEE3-4F6FAF5AAAD9}"/>
              </a:ext>
            </a:extLst>
          </p:cNvPr>
          <p:cNvSpPr>
            <a:spLocks noGrp="1"/>
          </p:cNvSpPr>
          <p:nvPr>
            <p:ph type="title" hasCustomPrompt="1"/>
          </p:nvPr>
        </p:nvSpPr>
        <p:spPr>
          <a:xfrm>
            <a:off x="647699" y="2932999"/>
            <a:ext cx="9006939" cy="1006429"/>
          </a:xfrm>
        </p:spPr>
        <p:txBody>
          <a:bodyPr anchor="b" anchorCtr="0"/>
          <a:lstStyle>
            <a:lvl1pPr>
              <a:defRPr sz="6600">
                <a:solidFill>
                  <a:schemeClr val="bg1"/>
                </a:solidFill>
              </a:defRPr>
            </a:lvl1pPr>
          </a:lstStyle>
          <a:p>
            <a:r>
              <a:rPr lang="en-US"/>
              <a:t>Click to add thank you.</a:t>
            </a:r>
          </a:p>
        </p:txBody>
      </p:sp>
      <p:sp>
        <p:nvSpPr>
          <p:cNvPr id="21" name="Subtitle 2">
            <a:extLst>
              <a:ext uri="{FF2B5EF4-FFF2-40B4-BE49-F238E27FC236}">
                <a16:creationId xmlns:a16="http://schemas.microsoft.com/office/drawing/2014/main" id="{2949C44E-4CFD-4676-7CC2-73E14AE641C2}"/>
              </a:ext>
            </a:extLst>
          </p:cNvPr>
          <p:cNvSpPr>
            <a:spLocks noGrp="1"/>
          </p:cNvSpPr>
          <p:nvPr>
            <p:ph type="subTitle" idx="1" hasCustomPrompt="1"/>
          </p:nvPr>
        </p:nvSpPr>
        <p:spPr>
          <a:xfrm>
            <a:off x="1502723" y="4569636"/>
            <a:ext cx="8151916" cy="341632"/>
          </a:xfrm>
        </p:spPr>
        <p:txBody>
          <a:bodyPr wrap="square" anchor="ctr" anchorCtr="0">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4" name="Freeform 23">
            <a:extLst>
              <a:ext uri="{FF2B5EF4-FFF2-40B4-BE49-F238E27FC236}">
                <a16:creationId xmlns:a16="http://schemas.microsoft.com/office/drawing/2014/main" id="{730212CD-0353-E845-6837-2C48EE631C9B}"/>
              </a:ext>
            </a:extLst>
          </p:cNvPr>
          <p:cNvSpPr/>
          <p:nvPr userDrawn="1"/>
        </p:nvSpPr>
        <p:spPr>
          <a:xfrm>
            <a:off x="659575" y="4410125"/>
            <a:ext cx="598714" cy="678942"/>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solidFill>
            <a:srgbClr val="2269A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pic>
        <p:nvPicPr>
          <p:cNvPr id="32" name="Graphic 31">
            <a:extLst>
              <a:ext uri="{FF2B5EF4-FFF2-40B4-BE49-F238E27FC236}">
                <a16:creationId xmlns:a16="http://schemas.microsoft.com/office/drawing/2014/main" id="{1C37BE89-528F-9FAD-030F-1DFD29CED5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0817" y="865304"/>
            <a:ext cx="3041446" cy="1520723"/>
          </a:xfrm>
          <a:prstGeom prst="rect">
            <a:avLst/>
          </a:prstGeom>
        </p:spPr>
      </p:pic>
    </p:spTree>
    <p:extLst>
      <p:ext uri="{BB962C8B-B14F-4D97-AF65-F5344CB8AC3E}">
        <p14:creationId xmlns:p14="http://schemas.microsoft.com/office/powerpoint/2010/main" val="3409546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2">
    <p:bg>
      <p:bgPr>
        <a:solidFill>
          <a:schemeClr val="bg2"/>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250D64B4-E788-4E65-8A82-10901E5090C5}"/>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pic>
        <p:nvPicPr>
          <p:cNvPr id="7" name="Graphic 6">
            <a:extLst>
              <a:ext uri="{FF2B5EF4-FFF2-40B4-BE49-F238E27FC236}">
                <a16:creationId xmlns:a16="http://schemas.microsoft.com/office/drawing/2014/main" id="{3286F379-1D23-69EF-E2F6-35266AD055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20" name="Title 1">
            <a:extLst>
              <a:ext uri="{FF2B5EF4-FFF2-40B4-BE49-F238E27FC236}">
                <a16:creationId xmlns:a16="http://schemas.microsoft.com/office/drawing/2014/main" id="{1A36D010-24DE-3572-EEE3-4F6FAF5AAAD9}"/>
              </a:ext>
            </a:extLst>
          </p:cNvPr>
          <p:cNvSpPr>
            <a:spLocks noGrp="1"/>
          </p:cNvSpPr>
          <p:nvPr>
            <p:ph type="title" hasCustomPrompt="1"/>
          </p:nvPr>
        </p:nvSpPr>
        <p:spPr>
          <a:xfrm>
            <a:off x="647699" y="2932999"/>
            <a:ext cx="9006939" cy="1006429"/>
          </a:xfrm>
        </p:spPr>
        <p:txBody>
          <a:bodyPr anchor="b" anchorCtr="0"/>
          <a:lstStyle>
            <a:lvl1pPr>
              <a:defRPr sz="6600">
                <a:solidFill>
                  <a:schemeClr val="tx1"/>
                </a:solidFill>
              </a:defRPr>
            </a:lvl1pPr>
          </a:lstStyle>
          <a:p>
            <a:r>
              <a:rPr lang="en-US"/>
              <a:t>Click to add thank you.</a:t>
            </a:r>
          </a:p>
        </p:txBody>
      </p:sp>
      <p:sp>
        <p:nvSpPr>
          <p:cNvPr id="21" name="Subtitle 2">
            <a:extLst>
              <a:ext uri="{FF2B5EF4-FFF2-40B4-BE49-F238E27FC236}">
                <a16:creationId xmlns:a16="http://schemas.microsoft.com/office/drawing/2014/main" id="{2949C44E-4CFD-4676-7CC2-73E14AE641C2}"/>
              </a:ext>
            </a:extLst>
          </p:cNvPr>
          <p:cNvSpPr>
            <a:spLocks noGrp="1"/>
          </p:cNvSpPr>
          <p:nvPr>
            <p:ph type="subTitle" idx="1" hasCustomPrompt="1"/>
          </p:nvPr>
        </p:nvSpPr>
        <p:spPr>
          <a:xfrm>
            <a:off x="1502723" y="4556940"/>
            <a:ext cx="8151916" cy="367024"/>
          </a:xfrm>
        </p:spPr>
        <p:txBody>
          <a:bodyPr wrap="square" anchor="ctr" anchorCtr="0">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4" name="Freeform 23">
            <a:extLst>
              <a:ext uri="{FF2B5EF4-FFF2-40B4-BE49-F238E27FC236}">
                <a16:creationId xmlns:a16="http://schemas.microsoft.com/office/drawing/2014/main" id="{730212CD-0353-E845-6837-2C48EE631C9B}"/>
              </a:ext>
            </a:extLst>
          </p:cNvPr>
          <p:cNvSpPr/>
          <p:nvPr userDrawn="1"/>
        </p:nvSpPr>
        <p:spPr>
          <a:xfrm>
            <a:off x="659575" y="4410125"/>
            <a:ext cx="598714" cy="678942"/>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solidFill>
            <a:srgbClr val="2269A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pic>
        <p:nvPicPr>
          <p:cNvPr id="3" name="Graphic 2">
            <a:extLst>
              <a:ext uri="{FF2B5EF4-FFF2-40B4-BE49-F238E27FC236}">
                <a16:creationId xmlns:a16="http://schemas.microsoft.com/office/drawing/2014/main" id="{C97940D6-CB45-A05D-7733-976C48D0BD2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5577" b="15577"/>
          <a:stretch/>
        </p:blipFill>
        <p:spPr>
          <a:xfrm>
            <a:off x="350817" y="1102182"/>
            <a:ext cx="3041446" cy="1046967"/>
          </a:xfrm>
          <a:prstGeom prst="rect">
            <a:avLst/>
          </a:prstGeom>
        </p:spPr>
      </p:pic>
      <p:grpSp>
        <p:nvGrpSpPr>
          <p:cNvPr id="11" name="Graphic 5">
            <a:extLst>
              <a:ext uri="{FF2B5EF4-FFF2-40B4-BE49-F238E27FC236}">
                <a16:creationId xmlns:a16="http://schemas.microsoft.com/office/drawing/2014/main" id="{F6AFC993-EC72-6EAB-5ADA-143854163613}"/>
              </a:ext>
            </a:extLst>
          </p:cNvPr>
          <p:cNvGrpSpPr/>
          <p:nvPr userDrawn="1"/>
        </p:nvGrpSpPr>
        <p:grpSpPr>
          <a:xfrm>
            <a:off x="8799738" y="-2970"/>
            <a:ext cx="3389310" cy="3482439"/>
            <a:chOff x="8915400" y="-2969"/>
            <a:chExt cx="3273647" cy="3363598"/>
          </a:xfrm>
          <a:solidFill>
            <a:schemeClr val="accent1">
              <a:alpha val="8000"/>
            </a:schemeClr>
          </a:solidFill>
        </p:grpSpPr>
        <p:sp>
          <p:nvSpPr>
            <p:cNvPr id="12" name="Freeform 11">
              <a:extLst>
                <a:ext uri="{FF2B5EF4-FFF2-40B4-BE49-F238E27FC236}">
                  <a16:creationId xmlns:a16="http://schemas.microsoft.com/office/drawing/2014/main" id="{3E9AE752-13A7-716B-9FEC-63527620928A}"/>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444DC93-20AD-E146-B125-732931B4B558}"/>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A6B615A-50BD-4345-86EB-894ADFB3F846}"/>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99445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FB925D-1111-6A01-EBF3-E971AE740D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40D77-0A21-0140-03B1-48AF437255A5}"/>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5" name="Freeform 4">
            <a:extLst>
              <a:ext uri="{FF2B5EF4-FFF2-40B4-BE49-F238E27FC236}">
                <a16:creationId xmlns:a16="http://schemas.microsoft.com/office/drawing/2014/main" id="{E67A9014-51F2-1812-F1A3-90FF5C2EC561}"/>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a:extLst>
              <a:ext uri="{FF2B5EF4-FFF2-40B4-BE49-F238E27FC236}">
                <a16:creationId xmlns:a16="http://schemas.microsoft.com/office/drawing/2014/main" id="{1A2F61FB-0C56-D04B-8A39-7E285AB346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grpSp>
        <p:nvGrpSpPr>
          <p:cNvPr id="7" name="Graphic 5">
            <a:extLst>
              <a:ext uri="{FF2B5EF4-FFF2-40B4-BE49-F238E27FC236}">
                <a16:creationId xmlns:a16="http://schemas.microsoft.com/office/drawing/2014/main" id="{9DEBBA31-5C1B-7454-5EBD-921D2C1436AB}"/>
              </a:ext>
            </a:extLst>
          </p:cNvPr>
          <p:cNvGrpSpPr/>
          <p:nvPr userDrawn="1"/>
        </p:nvGrpSpPr>
        <p:grpSpPr>
          <a:xfrm>
            <a:off x="8314311" y="-2969"/>
            <a:ext cx="3874736" cy="3981203"/>
            <a:chOff x="8915400" y="-2969"/>
            <a:chExt cx="3273647" cy="3363598"/>
          </a:xfrm>
          <a:solidFill>
            <a:schemeClr val="bg2">
              <a:alpha val="32360"/>
            </a:schemeClr>
          </a:solidFill>
        </p:grpSpPr>
        <p:sp>
          <p:nvSpPr>
            <p:cNvPr id="8" name="Freeform 7">
              <a:extLst>
                <a:ext uri="{FF2B5EF4-FFF2-40B4-BE49-F238E27FC236}">
                  <a16:creationId xmlns:a16="http://schemas.microsoft.com/office/drawing/2014/main" id="{D5C5DDD4-F059-ADCA-A9BB-A514D6F7B5CB}"/>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DFA32F6-63CA-8FAD-32AE-3E6BC5D579EF}"/>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8FDC0A9-31A8-A19C-DD64-447A3E6358AD}"/>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4263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E6D5-47C0-356F-250C-D4CFA1F84534}"/>
              </a:ext>
            </a:extLst>
          </p:cNvPr>
          <p:cNvSpPr>
            <a:spLocks noGrp="1"/>
          </p:cNvSpPr>
          <p:nvPr>
            <p:ph type="ctrTitle"/>
          </p:nvPr>
        </p:nvSpPr>
        <p:spPr>
          <a:xfrm>
            <a:off x="647700" y="1440402"/>
            <a:ext cx="8663158" cy="1661993"/>
          </a:xfrm>
        </p:spPr>
        <p:txBody>
          <a:bodyPr anchor="b">
            <a:spAutoFit/>
          </a:bodyPr>
          <a:lstStyle>
            <a:lvl1pPr algn="l">
              <a:lnSpc>
                <a:spcPct val="85000"/>
              </a:lnSpc>
              <a:defRPr sz="6000"/>
            </a:lvl1pPr>
          </a:lstStyle>
          <a:p>
            <a:r>
              <a:rPr lang="en-US"/>
              <a:t>Click to edit Master title style</a:t>
            </a:r>
          </a:p>
        </p:txBody>
      </p:sp>
      <p:sp>
        <p:nvSpPr>
          <p:cNvPr id="3" name="Subtitle 2">
            <a:extLst>
              <a:ext uri="{FF2B5EF4-FFF2-40B4-BE49-F238E27FC236}">
                <a16:creationId xmlns:a16="http://schemas.microsoft.com/office/drawing/2014/main" id="{EC575B88-531F-FADB-1AEF-AFBA038198CE}"/>
              </a:ext>
            </a:extLst>
          </p:cNvPr>
          <p:cNvSpPr>
            <a:spLocks noGrp="1"/>
          </p:cNvSpPr>
          <p:nvPr>
            <p:ph type="subTitle" idx="1"/>
          </p:nvPr>
        </p:nvSpPr>
        <p:spPr>
          <a:xfrm>
            <a:off x="647700" y="3396343"/>
            <a:ext cx="8663158" cy="367024"/>
          </a:xfrm>
        </p:spPr>
        <p:txBody>
          <a:bodyPr wrap="square">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Rectangle 24">
            <a:extLst>
              <a:ext uri="{FF2B5EF4-FFF2-40B4-BE49-F238E27FC236}">
                <a16:creationId xmlns:a16="http://schemas.microsoft.com/office/drawing/2014/main" id="{AD70B5C5-E60F-E9A9-8D7C-CD469869F3F5}"/>
              </a:ext>
            </a:extLst>
          </p:cNvPr>
          <p:cNvSpPr/>
          <p:nvPr userDrawn="1"/>
        </p:nvSpPr>
        <p:spPr>
          <a:xfrm>
            <a:off x="0" y="5257800"/>
            <a:ext cx="12192000" cy="1600200"/>
          </a:xfrm>
          <a:prstGeom prst="rect">
            <a:avLst/>
          </a:prstGeom>
          <a:solidFill>
            <a:srgbClr val="2269A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grpSp>
        <p:nvGrpSpPr>
          <p:cNvPr id="30" name="Graphic 5">
            <a:extLst>
              <a:ext uri="{FF2B5EF4-FFF2-40B4-BE49-F238E27FC236}">
                <a16:creationId xmlns:a16="http://schemas.microsoft.com/office/drawing/2014/main" id="{F0DE9D3C-12C2-4064-5B66-954EED7D5ABF}"/>
              </a:ext>
            </a:extLst>
          </p:cNvPr>
          <p:cNvGrpSpPr/>
          <p:nvPr userDrawn="1"/>
        </p:nvGrpSpPr>
        <p:grpSpPr>
          <a:xfrm>
            <a:off x="8799738" y="-2970"/>
            <a:ext cx="3389310" cy="3482439"/>
            <a:chOff x="8915400" y="-2969"/>
            <a:chExt cx="3273647" cy="3363598"/>
          </a:xfrm>
          <a:solidFill>
            <a:srgbClr val="2269A3"/>
          </a:solidFill>
        </p:grpSpPr>
        <p:sp>
          <p:nvSpPr>
            <p:cNvPr id="31" name="Freeform 30">
              <a:extLst>
                <a:ext uri="{FF2B5EF4-FFF2-40B4-BE49-F238E27FC236}">
                  <a16:creationId xmlns:a16="http://schemas.microsoft.com/office/drawing/2014/main" id="{1B2390FF-CD7E-95AB-4EED-86F1B6750B58}"/>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32" name="Freeform 31">
              <a:extLst>
                <a:ext uri="{FF2B5EF4-FFF2-40B4-BE49-F238E27FC236}">
                  <a16:creationId xmlns:a16="http://schemas.microsoft.com/office/drawing/2014/main" id="{895A7BB4-D976-F204-F458-0279AE6C6D72}"/>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33" name="Freeform 32">
              <a:extLst>
                <a:ext uri="{FF2B5EF4-FFF2-40B4-BE49-F238E27FC236}">
                  <a16:creationId xmlns:a16="http://schemas.microsoft.com/office/drawing/2014/main" id="{000F80CC-B0AC-7ED1-D426-DE13263031F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sp>
        <p:nvSpPr>
          <p:cNvPr id="37" name="Text Placeholder 34">
            <a:extLst>
              <a:ext uri="{FF2B5EF4-FFF2-40B4-BE49-F238E27FC236}">
                <a16:creationId xmlns:a16="http://schemas.microsoft.com/office/drawing/2014/main" id="{7B6DE925-33EB-ED3E-0BA0-1E04136ABF03}"/>
              </a:ext>
            </a:extLst>
          </p:cNvPr>
          <p:cNvSpPr>
            <a:spLocks noGrp="1"/>
          </p:cNvSpPr>
          <p:nvPr>
            <p:ph type="body" sz="quarter" idx="13" hasCustomPrompt="1"/>
          </p:nvPr>
        </p:nvSpPr>
        <p:spPr>
          <a:xfrm>
            <a:off x="9440689" y="5856698"/>
            <a:ext cx="2095501" cy="183127"/>
          </a:xfrm>
        </p:spPr>
        <p:txBody>
          <a:bodyPr wrap="square" tIns="0" bIns="0" anchor="ctr" anchorCtr="0">
            <a:spAutoFit/>
          </a:bodyPr>
          <a:lstStyle>
            <a:lvl1pPr marL="0" indent="0" algn="r">
              <a:buNone/>
              <a:defRPr sz="120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VERSION NUMBER</a:t>
            </a:r>
          </a:p>
        </p:txBody>
      </p:sp>
      <p:sp>
        <p:nvSpPr>
          <p:cNvPr id="38" name="Text Placeholder 34">
            <a:extLst>
              <a:ext uri="{FF2B5EF4-FFF2-40B4-BE49-F238E27FC236}">
                <a16:creationId xmlns:a16="http://schemas.microsoft.com/office/drawing/2014/main" id="{0FB38ABA-0FB7-3F86-7BE6-0FFC6CF1E19D}"/>
              </a:ext>
            </a:extLst>
          </p:cNvPr>
          <p:cNvSpPr>
            <a:spLocks noGrp="1"/>
          </p:cNvSpPr>
          <p:nvPr>
            <p:ph type="body" sz="quarter" idx="14" hasCustomPrompt="1"/>
          </p:nvPr>
        </p:nvSpPr>
        <p:spPr>
          <a:xfrm>
            <a:off x="9440689" y="6073513"/>
            <a:ext cx="2095501" cy="183127"/>
          </a:xfrm>
        </p:spPr>
        <p:txBody>
          <a:bodyPr wrap="square" tIns="0" bIns="0" anchor="ctr" anchorCtr="0">
            <a:spAutoFit/>
          </a:bodyPr>
          <a:lstStyle>
            <a:lvl1pPr marL="0" indent="0" algn="r">
              <a:buNone/>
              <a:defRPr sz="120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DATE, YEAR</a:t>
            </a:r>
          </a:p>
        </p:txBody>
      </p:sp>
      <p:sp>
        <p:nvSpPr>
          <p:cNvPr id="40" name="Text Placeholder 34">
            <a:extLst>
              <a:ext uri="{FF2B5EF4-FFF2-40B4-BE49-F238E27FC236}">
                <a16:creationId xmlns:a16="http://schemas.microsoft.com/office/drawing/2014/main" id="{B8C6DF67-0AE9-893B-8646-2F1B0ED38269}"/>
              </a:ext>
            </a:extLst>
          </p:cNvPr>
          <p:cNvSpPr>
            <a:spLocks noGrp="1"/>
          </p:cNvSpPr>
          <p:nvPr>
            <p:ph type="body" sz="quarter" idx="15" hasCustomPrompt="1"/>
          </p:nvPr>
        </p:nvSpPr>
        <p:spPr>
          <a:xfrm>
            <a:off x="6096000" y="6078899"/>
            <a:ext cx="3344689" cy="169277"/>
          </a:xfrm>
        </p:spPr>
        <p:txBody>
          <a:bodyPr wrap="square" tIns="0" bIns="0" anchor="b" anchorCtr="0">
            <a:spAutoFit/>
          </a:bodyPr>
          <a:lstStyle>
            <a:lvl1pPr marL="0" indent="0" algn="r">
              <a:lnSpc>
                <a:spcPct val="100000"/>
              </a:lnSpc>
              <a:buNone/>
              <a:defRPr sz="1100" b="0" spc="1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TAGLINE</a:t>
            </a:r>
          </a:p>
        </p:txBody>
      </p:sp>
      <p:grpSp>
        <p:nvGrpSpPr>
          <p:cNvPr id="21" name="Group 20">
            <a:extLst>
              <a:ext uri="{FF2B5EF4-FFF2-40B4-BE49-F238E27FC236}">
                <a16:creationId xmlns:a16="http://schemas.microsoft.com/office/drawing/2014/main" id="{929CF121-0254-B51A-15B7-97C7011F95A9}"/>
              </a:ext>
            </a:extLst>
          </p:cNvPr>
          <p:cNvGrpSpPr/>
          <p:nvPr userDrawn="1"/>
        </p:nvGrpSpPr>
        <p:grpSpPr>
          <a:xfrm>
            <a:off x="612075" y="4727987"/>
            <a:ext cx="3330533" cy="1665267"/>
            <a:chOff x="588324" y="4662673"/>
            <a:chExt cx="3864924" cy="1932462"/>
          </a:xfrm>
        </p:grpSpPr>
        <p:sp>
          <p:nvSpPr>
            <p:cNvPr id="22" name="Rounded Rectangle 21">
              <a:extLst>
                <a:ext uri="{FF2B5EF4-FFF2-40B4-BE49-F238E27FC236}">
                  <a16:creationId xmlns:a16="http://schemas.microsoft.com/office/drawing/2014/main" id="{4FE90842-5B89-FCC5-CC6C-DC2AA7705B65}"/>
                </a:ext>
              </a:extLst>
            </p:cNvPr>
            <p:cNvSpPr/>
            <p:nvPr/>
          </p:nvSpPr>
          <p:spPr>
            <a:xfrm>
              <a:off x="647700" y="4750130"/>
              <a:ext cx="3746170" cy="1710048"/>
            </a:xfrm>
            <a:prstGeom prst="roundRect">
              <a:avLst>
                <a:gd name="adj" fmla="val 6250"/>
              </a:avLst>
            </a:prstGeom>
            <a:solidFill>
              <a:srgbClr val="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pic>
          <p:nvPicPr>
            <p:cNvPr id="23" name="Graphic 22">
              <a:extLst>
                <a:ext uri="{FF2B5EF4-FFF2-40B4-BE49-F238E27FC236}">
                  <a16:creationId xmlns:a16="http://schemas.microsoft.com/office/drawing/2014/main" id="{0A7270C6-B0BC-0E63-1467-CDD8DE6048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324" y="4662673"/>
              <a:ext cx="3864924" cy="1932462"/>
            </a:xfrm>
            <a:prstGeom prst="rect">
              <a:avLst/>
            </a:prstGeom>
          </p:spPr>
        </p:pic>
      </p:grpSp>
    </p:spTree>
    <p:extLst>
      <p:ext uri="{BB962C8B-B14F-4D97-AF65-F5344CB8AC3E}">
        <p14:creationId xmlns:p14="http://schemas.microsoft.com/office/powerpoint/2010/main" val="256651792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Dar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FB925D-1111-6A01-EBF3-E971AE740D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40D77-0A21-0140-03B1-48AF437255A5}"/>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5" name="Freeform 4">
            <a:extLst>
              <a:ext uri="{FF2B5EF4-FFF2-40B4-BE49-F238E27FC236}">
                <a16:creationId xmlns:a16="http://schemas.microsoft.com/office/drawing/2014/main" id="{E67A9014-51F2-1812-F1A3-90FF5C2EC561}"/>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a:extLst>
              <a:ext uri="{FF2B5EF4-FFF2-40B4-BE49-F238E27FC236}">
                <a16:creationId xmlns:a16="http://schemas.microsoft.com/office/drawing/2014/main" id="{1A2F61FB-0C56-D04B-8A39-7E285AB346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grpSp>
        <p:nvGrpSpPr>
          <p:cNvPr id="2" name="Graphic 5">
            <a:extLst>
              <a:ext uri="{FF2B5EF4-FFF2-40B4-BE49-F238E27FC236}">
                <a16:creationId xmlns:a16="http://schemas.microsoft.com/office/drawing/2014/main" id="{8DB63ED3-693A-8524-9A87-8E8D11ED0737}"/>
              </a:ext>
            </a:extLst>
          </p:cNvPr>
          <p:cNvGrpSpPr/>
          <p:nvPr userDrawn="1"/>
        </p:nvGrpSpPr>
        <p:grpSpPr>
          <a:xfrm>
            <a:off x="8799738" y="-2970"/>
            <a:ext cx="3389310" cy="3482439"/>
            <a:chOff x="8915400" y="-2969"/>
            <a:chExt cx="3273647" cy="3363598"/>
          </a:xfrm>
          <a:solidFill>
            <a:srgbClr val="2269A3">
              <a:alpha val="20000"/>
            </a:srgbClr>
          </a:solidFill>
        </p:grpSpPr>
        <p:sp>
          <p:nvSpPr>
            <p:cNvPr id="7" name="Freeform 6">
              <a:extLst>
                <a:ext uri="{FF2B5EF4-FFF2-40B4-BE49-F238E27FC236}">
                  <a16:creationId xmlns:a16="http://schemas.microsoft.com/office/drawing/2014/main" id="{A0585625-095F-BF9F-DD09-42E9E98582DD}"/>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8" name="Freeform 7">
              <a:extLst>
                <a:ext uri="{FF2B5EF4-FFF2-40B4-BE49-F238E27FC236}">
                  <a16:creationId xmlns:a16="http://schemas.microsoft.com/office/drawing/2014/main" id="{A85FF410-2E06-3DA5-7FBB-B9A3BC9A63A6}"/>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9" name="Freeform 8">
              <a:extLst>
                <a:ext uri="{FF2B5EF4-FFF2-40B4-BE49-F238E27FC236}">
                  <a16:creationId xmlns:a16="http://schemas.microsoft.com/office/drawing/2014/main" id="{BE10DC43-5DD0-2ED5-53DE-985056BBE22B}"/>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spTree>
    <p:extLst>
      <p:ext uri="{BB962C8B-B14F-4D97-AF65-F5344CB8AC3E}">
        <p14:creationId xmlns:p14="http://schemas.microsoft.com/office/powerpoint/2010/main" val="186444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sp>
        <p:nvSpPr>
          <p:cNvPr id="37" name="Text Placeholder 34">
            <a:extLst>
              <a:ext uri="{FF2B5EF4-FFF2-40B4-BE49-F238E27FC236}">
                <a16:creationId xmlns:a16="http://schemas.microsoft.com/office/drawing/2014/main" id="{7B6DE925-33EB-ED3E-0BA0-1E04136ABF03}"/>
              </a:ext>
            </a:extLst>
          </p:cNvPr>
          <p:cNvSpPr>
            <a:spLocks noGrp="1"/>
          </p:cNvSpPr>
          <p:nvPr>
            <p:ph type="body" sz="quarter" idx="13" hasCustomPrompt="1"/>
          </p:nvPr>
        </p:nvSpPr>
        <p:spPr>
          <a:xfrm>
            <a:off x="9189721" y="5598994"/>
            <a:ext cx="2346470" cy="166199"/>
          </a:xfrm>
        </p:spPr>
        <p:txBody>
          <a:bodyPr wrap="square" tIns="0" bIns="0" anchor="ctr" anchorCtr="0">
            <a:spAutoFit/>
          </a:bodyPr>
          <a:lstStyle>
            <a:lvl1pPr marL="0" indent="0" algn="r">
              <a:buNone/>
              <a:defRPr sz="1200" b="0"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VERSION NUMBER</a:t>
            </a:r>
          </a:p>
        </p:txBody>
      </p:sp>
      <p:sp>
        <p:nvSpPr>
          <p:cNvPr id="38" name="Text Placeholder 34">
            <a:extLst>
              <a:ext uri="{FF2B5EF4-FFF2-40B4-BE49-F238E27FC236}">
                <a16:creationId xmlns:a16="http://schemas.microsoft.com/office/drawing/2014/main" id="{0FB38ABA-0FB7-3F86-7BE6-0FFC6CF1E19D}"/>
              </a:ext>
            </a:extLst>
          </p:cNvPr>
          <p:cNvSpPr>
            <a:spLocks noGrp="1"/>
          </p:cNvSpPr>
          <p:nvPr>
            <p:ph type="body" sz="quarter" idx="14" hasCustomPrompt="1"/>
          </p:nvPr>
        </p:nvSpPr>
        <p:spPr>
          <a:xfrm>
            <a:off x="9189721" y="5815809"/>
            <a:ext cx="2346470" cy="166199"/>
          </a:xfrm>
        </p:spPr>
        <p:txBody>
          <a:bodyPr wrap="square" tIns="0" bIns="0" anchor="ctr" anchorCtr="0">
            <a:spAutoFit/>
          </a:bodyPr>
          <a:lstStyle>
            <a:lvl1pPr marL="0" indent="0" algn="r">
              <a:buNone/>
              <a:defRPr sz="1200" b="0"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DATE, YEAR</a:t>
            </a:r>
          </a:p>
        </p:txBody>
      </p:sp>
      <p:sp>
        <p:nvSpPr>
          <p:cNvPr id="2" name="Title 1">
            <a:extLst>
              <a:ext uri="{FF2B5EF4-FFF2-40B4-BE49-F238E27FC236}">
                <a16:creationId xmlns:a16="http://schemas.microsoft.com/office/drawing/2014/main" id="{2500E6D5-47C0-356F-250C-D4CFA1F84534}"/>
              </a:ext>
            </a:extLst>
          </p:cNvPr>
          <p:cNvSpPr>
            <a:spLocks noGrp="1"/>
          </p:cNvSpPr>
          <p:nvPr>
            <p:ph type="ctrTitle"/>
          </p:nvPr>
        </p:nvSpPr>
        <p:spPr>
          <a:xfrm>
            <a:off x="647700" y="3291944"/>
            <a:ext cx="8542020" cy="1818959"/>
          </a:xfrm>
        </p:spPr>
        <p:txBody>
          <a:bodyPr wrap="square" anchor="b">
            <a:spAutoFit/>
          </a:bodyPr>
          <a:lstStyle>
            <a:lvl1pPr algn="l">
              <a:lnSpc>
                <a:spcPct val="85000"/>
              </a:lnSpc>
              <a:defRPr sz="6600"/>
            </a:lvl1pPr>
          </a:lstStyle>
          <a:p>
            <a:r>
              <a:rPr lang="en-US"/>
              <a:t>Click to edit Master title style</a:t>
            </a:r>
          </a:p>
        </p:txBody>
      </p:sp>
      <p:sp>
        <p:nvSpPr>
          <p:cNvPr id="3" name="Subtitle 2">
            <a:extLst>
              <a:ext uri="{FF2B5EF4-FFF2-40B4-BE49-F238E27FC236}">
                <a16:creationId xmlns:a16="http://schemas.microsoft.com/office/drawing/2014/main" id="{EC575B88-531F-FADB-1AEF-AFBA038198CE}"/>
              </a:ext>
            </a:extLst>
          </p:cNvPr>
          <p:cNvSpPr>
            <a:spLocks noGrp="1"/>
          </p:cNvSpPr>
          <p:nvPr>
            <p:ph type="subTitle" idx="1"/>
          </p:nvPr>
        </p:nvSpPr>
        <p:spPr>
          <a:xfrm>
            <a:off x="647700" y="5676821"/>
            <a:ext cx="8542020" cy="367024"/>
          </a:xfrm>
        </p:spPr>
        <p:txBody>
          <a:bodyPr wrap="square" anchor="b" anchorCtr="0">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0" name="Text Placeholder 34">
            <a:extLst>
              <a:ext uri="{FF2B5EF4-FFF2-40B4-BE49-F238E27FC236}">
                <a16:creationId xmlns:a16="http://schemas.microsoft.com/office/drawing/2014/main" id="{B8C6DF67-0AE9-893B-8646-2F1B0ED38269}"/>
              </a:ext>
            </a:extLst>
          </p:cNvPr>
          <p:cNvSpPr>
            <a:spLocks noGrp="1"/>
          </p:cNvSpPr>
          <p:nvPr>
            <p:ph type="body" sz="quarter" idx="15" hasCustomPrompt="1"/>
          </p:nvPr>
        </p:nvSpPr>
        <p:spPr>
          <a:xfrm>
            <a:off x="9189720" y="5129359"/>
            <a:ext cx="2354580" cy="169277"/>
          </a:xfrm>
        </p:spPr>
        <p:txBody>
          <a:bodyPr wrap="square" tIns="0" bIns="0" anchor="b" anchorCtr="0">
            <a:spAutoFit/>
          </a:bodyPr>
          <a:lstStyle>
            <a:lvl1pPr marL="0" indent="0" algn="r">
              <a:lnSpc>
                <a:spcPct val="100000"/>
              </a:lnSpc>
              <a:buNone/>
              <a:defRPr sz="1100" b="1"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TAGLINE</a:t>
            </a:r>
          </a:p>
        </p:txBody>
      </p:sp>
      <p:grpSp>
        <p:nvGrpSpPr>
          <p:cNvPr id="6" name="Graphic 5">
            <a:extLst>
              <a:ext uri="{FF2B5EF4-FFF2-40B4-BE49-F238E27FC236}">
                <a16:creationId xmlns:a16="http://schemas.microsoft.com/office/drawing/2014/main" id="{6D95D992-19F6-B12D-32F7-40CA62A6A20F}"/>
              </a:ext>
            </a:extLst>
          </p:cNvPr>
          <p:cNvGrpSpPr/>
          <p:nvPr userDrawn="1"/>
        </p:nvGrpSpPr>
        <p:grpSpPr>
          <a:xfrm>
            <a:off x="8915400" y="-2969"/>
            <a:ext cx="3273647" cy="3363598"/>
            <a:chOff x="8915400" y="-2969"/>
            <a:chExt cx="3273647" cy="3363598"/>
          </a:xfrm>
          <a:solidFill>
            <a:schemeClr val="accent2"/>
          </a:solidFill>
        </p:grpSpPr>
        <p:sp>
          <p:nvSpPr>
            <p:cNvPr id="7" name="Freeform 6">
              <a:extLst>
                <a:ext uri="{FF2B5EF4-FFF2-40B4-BE49-F238E27FC236}">
                  <a16:creationId xmlns:a16="http://schemas.microsoft.com/office/drawing/2014/main" id="{AED0965F-D19A-016E-786F-90E536216CA0}"/>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solidFill>
              <a:schemeClr val="accent4"/>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62DE132-BA26-8D0A-2103-CD99748B1A29}"/>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solidFill>
              <a:schemeClr val="accent3"/>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E86D0DC-A073-D724-E411-BBB92B14E412}"/>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solidFill>
              <a:schemeClr val="tx1"/>
            </a:solidFill>
            <a:ln w="9525" cap="flat">
              <a:no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554CB2D5-9ABD-CA07-0DC9-E7F7749291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17" y="647700"/>
            <a:ext cx="3330533" cy="1665267"/>
          </a:xfrm>
          <a:prstGeom prst="rect">
            <a:avLst/>
          </a:prstGeom>
        </p:spPr>
      </p:pic>
    </p:spTree>
    <p:extLst>
      <p:ext uri="{BB962C8B-B14F-4D97-AF65-F5344CB8AC3E}">
        <p14:creationId xmlns:p14="http://schemas.microsoft.com/office/powerpoint/2010/main" val="10763477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E6D5-47C0-356F-250C-D4CFA1F84534}"/>
              </a:ext>
            </a:extLst>
          </p:cNvPr>
          <p:cNvSpPr>
            <a:spLocks noGrp="1"/>
          </p:cNvSpPr>
          <p:nvPr>
            <p:ph type="ctrTitle"/>
          </p:nvPr>
        </p:nvSpPr>
        <p:spPr>
          <a:xfrm>
            <a:off x="647700" y="2925989"/>
            <a:ext cx="7613567" cy="1818959"/>
          </a:xfrm>
        </p:spPr>
        <p:txBody>
          <a:bodyPr wrap="square" anchor="b" anchorCtr="0">
            <a:spAutoFit/>
          </a:bodyPr>
          <a:lstStyle>
            <a:lvl1pPr algn="l">
              <a:lnSpc>
                <a:spcPct val="85000"/>
              </a:lnSpc>
              <a:defRPr sz="6600"/>
            </a:lvl1pPr>
          </a:lstStyle>
          <a:p>
            <a:r>
              <a:rPr lang="en-US"/>
              <a:t>Click to edit Master title style</a:t>
            </a:r>
          </a:p>
        </p:txBody>
      </p:sp>
      <p:sp>
        <p:nvSpPr>
          <p:cNvPr id="3" name="Subtitle 2">
            <a:extLst>
              <a:ext uri="{FF2B5EF4-FFF2-40B4-BE49-F238E27FC236}">
                <a16:creationId xmlns:a16="http://schemas.microsoft.com/office/drawing/2014/main" id="{EC575B88-531F-FADB-1AEF-AFBA038198CE}"/>
              </a:ext>
            </a:extLst>
          </p:cNvPr>
          <p:cNvSpPr>
            <a:spLocks noGrp="1"/>
          </p:cNvSpPr>
          <p:nvPr>
            <p:ph type="subTitle" idx="1"/>
          </p:nvPr>
        </p:nvSpPr>
        <p:spPr>
          <a:xfrm>
            <a:off x="647700" y="5100135"/>
            <a:ext cx="7613567" cy="367024"/>
          </a:xfrm>
        </p:spPr>
        <p:txBody>
          <a:bodyPr wrap="square" anchor="t" anchorCtr="0">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0" name="Text Placeholder 34">
            <a:extLst>
              <a:ext uri="{FF2B5EF4-FFF2-40B4-BE49-F238E27FC236}">
                <a16:creationId xmlns:a16="http://schemas.microsoft.com/office/drawing/2014/main" id="{B8C6DF67-0AE9-893B-8646-2F1B0ED38269}"/>
              </a:ext>
            </a:extLst>
          </p:cNvPr>
          <p:cNvSpPr>
            <a:spLocks noGrp="1"/>
          </p:cNvSpPr>
          <p:nvPr>
            <p:ph type="body" sz="quarter" idx="15" hasCustomPrompt="1"/>
          </p:nvPr>
        </p:nvSpPr>
        <p:spPr>
          <a:xfrm>
            <a:off x="647700" y="6002923"/>
            <a:ext cx="5479968" cy="169277"/>
          </a:xfrm>
        </p:spPr>
        <p:txBody>
          <a:bodyPr wrap="square" tIns="0" bIns="0" anchor="t" anchorCtr="0">
            <a:spAutoFit/>
          </a:bodyPr>
          <a:lstStyle>
            <a:lvl1pPr marL="0" indent="0">
              <a:lnSpc>
                <a:spcPct val="100000"/>
              </a:lnSpc>
              <a:buNone/>
              <a:defRPr sz="1100" b="1" spc="100" baseline="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TAGLINE</a:t>
            </a:r>
          </a:p>
        </p:txBody>
      </p:sp>
      <p:sp>
        <p:nvSpPr>
          <p:cNvPr id="7" name="Freeform 6">
            <a:extLst>
              <a:ext uri="{FF2B5EF4-FFF2-40B4-BE49-F238E27FC236}">
                <a16:creationId xmlns:a16="http://schemas.microsoft.com/office/drawing/2014/main" id="{C48971E1-E329-C337-7675-F09C73B17864}"/>
              </a:ext>
            </a:extLst>
          </p:cNvPr>
          <p:cNvSpPr/>
          <p:nvPr userDrawn="1"/>
        </p:nvSpPr>
        <p:spPr>
          <a:xfrm>
            <a:off x="7742711" y="0"/>
            <a:ext cx="4449288" cy="6858000"/>
          </a:xfrm>
          <a:custGeom>
            <a:avLst/>
            <a:gdLst>
              <a:gd name="connsiteX0" fmla="*/ 1421058 w 4449288"/>
              <a:gd name="connsiteY0" fmla="*/ 0 h 6858000"/>
              <a:gd name="connsiteX1" fmla="*/ 1460665 w 4449288"/>
              <a:gd name="connsiteY1" fmla="*/ 0 h 6858000"/>
              <a:gd name="connsiteX2" fmla="*/ 4449288 w 4449288"/>
              <a:gd name="connsiteY2" fmla="*/ 0 h 6858000"/>
              <a:gd name="connsiteX3" fmla="*/ 4449288 w 4449288"/>
              <a:gd name="connsiteY3" fmla="*/ 6858000 h 6858000"/>
              <a:gd name="connsiteX4" fmla="*/ 3028230 w 4449288"/>
              <a:gd name="connsiteY4" fmla="*/ 6858000 h 6858000"/>
              <a:gd name="connsiteX5" fmla="*/ 1460665 w 4449288"/>
              <a:gd name="connsiteY5" fmla="*/ 6858000 h 6858000"/>
              <a:gd name="connsiteX6" fmla="*/ 0 w 4449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288" h="6858000">
                <a:moveTo>
                  <a:pt x="1421058" y="0"/>
                </a:moveTo>
                <a:lnTo>
                  <a:pt x="1460665" y="0"/>
                </a:lnTo>
                <a:lnTo>
                  <a:pt x="4449288" y="0"/>
                </a:lnTo>
                <a:lnTo>
                  <a:pt x="4449288" y="6858000"/>
                </a:lnTo>
                <a:lnTo>
                  <a:pt x="3028230" y="6858000"/>
                </a:lnTo>
                <a:lnTo>
                  <a:pt x="1460665" y="6858000"/>
                </a:lnTo>
                <a:lnTo>
                  <a:pt x="0" y="6858000"/>
                </a:lnTo>
                <a:close/>
              </a:path>
            </a:pathLst>
          </a:custGeom>
          <a:solidFill>
            <a:srgbClr val="FFFFFF"/>
          </a:solidFill>
          <a:ln w="1905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sp>
        <p:nvSpPr>
          <p:cNvPr id="8" name="Freeform 7">
            <a:extLst>
              <a:ext uri="{FF2B5EF4-FFF2-40B4-BE49-F238E27FC236}">
                <a16:creationId xmlns:a16="http://schemas.microsoft.com/office/drawing/2014/main" id="{81077EEF-5E4B-D5BC-72A9-FE3BBE36CC71}"/>
              </a:ext>
            </a:extLst>
          </p:cNvPr>
          <p:cNvSpPr/>
          <p:nvPr userDrawn="1"/>
        </p:nvSpPr>
        <p:spPr>
          <a:xfrm rot="10800000">
            <a:off x="0" y="0"/>
            <a:ext cx="9163770" cy="2070893"/>
          </a:xfrm>
          <a:custGeom>
            <a:avLst/>
            <a:gdLst>
              <a:gd name="connsiteX0" fmla="*/ 9163770 w 9163770"/>
              <a:gd name="connsiteY0" fmla="*/ 2070893 h 2070893"/>
              <a:gd name="connsiteX1" fmla="*/ 0 w 9163770"/>
              <a:gd name="connsiteY1" fmla="*/ 2070893 h 2070893"/>
              <a:gd name="connsiteX2" fmla="*/ 429113 w 9163770"/>
              <a:gd name="connsiteY2" fmla="*/ 0 h 2070893"/>
              <a:gd name="connsiteX3" fmla="*/ 9163770 w 9163770"/>
              <a:gd name="connsiteY3" fmla="*/ 2070893 h 2070893"/>
            </a:gdLst>
            <a:ahLst/>
            <a:cxnLst>
              <a:cxn ang="0">
                <a:pos x="connsiteX0" y="connsiteY0"/>
              </a:cxn>
              <a:cxn ang="0">
                <a:pos x="connsiteX1" y="connsiteY1"/>
              </a:cxn>
              <a:cxn ang="0">
                <a:pos x="connsiteX2" y="connsiteY2"/>
              </a:cxn>
              <a:cxn ang="0">
                <a:pos x="connsiteX3" y="connsiteY3"/>
              </a:cxn>
            </a:cxnLst>
            <a:rect l="l" t="t" r="r" b="b"/>
            <a:pathLst>
              <a:path w="9163770" h="2070893">
                <a:moveTo>
                  <a:pt x="9163770" y="2070893"/>
                </a:moveTo>
                <a:lnTo>
                  <a:pt x="0" y="2070893"/>
                </a:lnTo>
                <a:lnTo>
                  <a:pt x="429113" y="0"/>
                </a:lnTo>
                <a:lnTo>
                  <a:pt x="9163770" y="2070893"/>
                </a:lnTo>
                <a:close/>
              </a:path>
            </a:pathLst>
          </a:custGeom>
          <a:solidFill>
            <a:srgbClr val="2269A3"/>
          </a:solidFill>
          <a:ln w="1905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pic>
        <p:nvPicPr>
          <p:cNvPr id="9" name="Graphic 8">
            <a:extLst>
              <a:ext uri="{FF2B5EF4-FFF2-40B4-BE49-F238E27FC236}">
                <a16:creationId xmlns:a16="http://schemas.microsoft.com/office/drawing/2014/main" id="{B4C10034-8E02-F938-2C29-2C3ED3E5F7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61267" y="4586845"/>
            <a:ext cx="3732812" cy="1866406"/>
          </a:xfrm>
          <a:prstGeom prst="rect">
            <a:avLst/>
          </a:prstGeom>
        </p:spPr>
      </p:pic>
      <p:sp>
        <p:nvSpPr>
          <p:cNvPr id="37" name="Text Placeholder 34">
            <a:extLst>
              <a:ext uri="{FF2B5EF4-FFF2-40B4-BE49-F238E27FC236}">
                <a16:creationId xmlns:a16="http://schemas.microsoft.com/office/drawing/2014/main" id="{7B6DE925-33EB-ED3E-0BA0-1E04136ABF03}"/>
              </a:ext>
            </a:extLst>
          </p:cNvPr>
          <p:cNvSpPr>
            <a:spLocks noGrp="1"/>
          </p:cNvSpPr>
          <p:nvPr>
            <p:ph type="body" sz="quarter" idx="13" hasCustomPrompt="1"/>
          </p:nvPr>
        </p:nvSpPr>
        <p:spPr>
          <a:xfrm>
            <a:off x="9448799" y="647700"/>
            <a:ext cx="2095501" cy="166199"/>
          </a:xfrm>
        </p:spPr>
        <p:txBody>
          <a:bodyPr wrap="square" tIns="0" bIns="0" anchor="ctr" anchorCtr="0">
            <a:spAutoFit/>
          </a:bodyPr>
          <a:lstStyle>
            <a:lvl1pPr marL="0" indent="0" algn="r">
              <a:buNone/>
              <a:defRPr sz="1200" b="1"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VERSION NUMBER</a:t>
            </a:r>
          </a:p>
        </p:txBody>
      </p:sp>
      <p:sp>
        <p:nvSpPr>
          <p:cNvPr id="38" name="Text Placeholder 34">
            <a:extLst>
              <a:ext uri="{FF2B5EF4-FFF2-40B4-BE49-F238E27FC236}">
                <a16:creationId xmlns:a16="http://schemas.microsoft.com/office/drawing/2014/main" id="{0FB38ABA-0FB7-3F86-7BE6-0FFC6CF1E19D}"/>
              </a:ext>
            </a:extLst>
          </p:cNvPr>
          <p:cNvSpPr>
            <a:spLocks noGrp="1"/>
          </p:cNvSpPr>
          <p:nvPr>
            <p:ph type="body" sz="quarter" idx="14" hasCustomPrompt="1"/>
          </p:nvPr>
        </p:nvSpPr>
        <p:spPr>
          <a:xfrm>
            <a:off x="9448799" y="864515"/>
            <a:ext cx="2095501" cy="166199"/>
          </a:xfrm>
        </p:spPr>
        <p:txBody>
          <a:bodyPr wrap="square" tIns="0" bIns="0" anchor="ctr" anchorCtr="0">
            <a:spAutoFit/>
          </a:bodyPr>
          <a:lstStyle>
            <a:lvl1pPr marL="0" indent="0" algn="r">
              <a:buNone/>
              <a:defRPr sz="1200" b="1"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DATE, YEAR</a:t>
            </a:r>
          </a:p>
        </p:txBody>
      </p:sp>
    </p:spTree>
    <p:extLst>
      <p:ext uri="{BB962C8B-B14F-4D97-AF65-F5344CB8AC3E}">
        <p14:creationId xmlns:p14="http://schemas.microsoft.com/office/powerpoint/2010/main" val="381979132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tx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D2198D3D-A084-F106-7B9B-4F322B971AA5}"/>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rgbClr val="FFFFFF"/>
          </a:solidFill>
          <a:ln w="19050" cap="flat" cmpd="sng" algn="ctr">
            <a:noFill/>
            <a:prstDash val="solid"/>
            <a:miter lim="800000"/>
          </a:ln>
          <a:effectLst>
            <a:outerShdw blurRad="76200" dist="38100" dir="13500000" algn="br" rotWithShape="0">
              <a:prstClr val="black">
                <a:alpha val="36963"/>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pic>
        <p:nvPicPr>
          <p:cNvPr id="21" name="Graphic 20">
            <a:extLst>
              <a:ext uri="{FF2B5EF4-FFF2-40B4-BE49-F238E27FC236}">
                <a16:creationId xmlns:a16="http://schemas.microsoft.com/office/drawing/2014/main" id="{4AB86C8E-BC77-145B-249A-0B50CB7E0C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a:xfrm>
            <a:off x="647699" y="1677900"/>
            <a:ext cx="9006939" cy="1920526"/>
          </a:xfrm>
        </p:spPr>
        <p:txBody>
          <a:bodyPr anchor="b" anchorCtr="0"/>
          <a:lstStyle>
            <a:lvl1pPr>
              <a:defRPr sz="6600">
                <a:solidFill>
                  <a:schemeClr val="bg1"/>
                </a:solidFill>
              </a:defRPr>
            </a:lvl1pPr>
          </a:lstStyle>
          <a:p>
            <a:r>
              <a:rPr lang="en-US"/>
              <a:t>Click to add divider slide title.</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23" name="Subtitle 2">
            <a:extLst>
              <a:ext uri="{FF2B5EF4-FFF2-40B4-BE49-F238E27FC236}">
                <a16:creationId xmlns:a16="http://schemas.microsoft.com/office/drawing/2014/main" id="{1A45D5C5-19EC-8015-39D8-C3DCBAF48FF5}"/>
              </a:ext>
            </a:extLst>
          </p:cNvPr>
          <p:cNvSpPr>
            <a:spLocks noGrp="1"/>
          </p:cNvSpPr>
          <p:nvPr>
            <p:ph type="subTitle" idx="1" hasCustomPrompt="1"/>
          </p:nvPr>
        </p:nvSpPr>
        <p:spPr>
          <a:xfrm>
            <a:off x="1502723" y="4228634"/>
            <a:ext cx="8151916" cy="341632"/>
          </a:xfrm>
        </p:spPr>
        <p:txBody>
          <a:bodyPr wrap="square" anchor="ctr" anchorCtr="0">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4" name="Freeform 23">
            <a:extLst>
              <a:ext uri="{FF2B5EF4-FFF2-40B4-BE49-F238E27FC236}">
                <a16:creationId xmlns:a16="http://schemas.microsoft.com/office/drawing/2014/main" id="{1249990A-F277-2783-0F43-C3667641CBD4}"/>
              </a:ext>
            </a:extLst>
          </p:cNvPr>
          <p:cNvSpPr/>
          <p:nvPr userDrawn="1"/>
        </p:nvSpPr>
        <p:spPr>
          <a:xfrm>
            <a:off x="659575" y="4069123"/>
            <a:ext cx="598714" cy="678942"/>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solidFill>
            <a:srgbClr val="2269A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nvGrpSpPr>
          <p:cNvPr id="25" name="Graphic 5">
            <a:extLst>
              <a:ext uri="{FF2B5EF4-FFF2-40B4-BE49-F238E27FC236}">
                <a16:creationId xmlns:a16="http://schemas.microsoft.com/office/drawing/2014/main" id="{2A04EFC2-DFB1-0F8D-79B2-7283F7B8CDD3}"/>
              </a:ext>
            </a:extLst>
          </p:cNvPr>
          <p:cNvGrpSpPr/>
          <p:nvPr userDrawn="1"/>
        </p:nvGrpSpPr>
        <p:grpSpPr>
          <a:xfrm>
            <a:off x="8799738" y="-2970"/>
            <a:ext cx="3389310" cy="3482439"/>
            <a:chOff x="8915400" y="-2969"/>
            <a:chExt cx="3273647" cy="3363598"/>
          </a:xfrm>
          <a:solidFill>
            <a:srgbClr val="2269A3">
              <a:alpha val="20000"/>
            </a:srgbClr>
          </a:solidFill>
        </p:grpSpPr>
        <p:sp>
          <p:nvSpPr>
            <p:cNvPr id="26" name="Freeform 25">
              <a:extLst>
                <a:ext uri="{FF2B5EF4-FFF2-40B4-BE49-F238E27FC236}">
                  <a16:creationId xmlns:a16="http://schemas.microsoft.com/office/drawing/2014/main" id="{BCCA493E-470E-CDC8-AD11-08AF011EB821}"/>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7" name="Freeform 26">
              <a:extLst>
                <a:ext uri="{FF2B5EF4-FFF2-40B4-BE49-F238E27FC236}">
                  <a16:creationId xmlns:a16="http://schemas.microsoft.com/office/drawing/2014/main" id="{646EDE2E-4D2A-2F15-74E7-C2D6A9F37C6A}"/>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sp>
          <p:nvSpPr>
            <p:cNvPr id="28" name="Freeform 27">
              <a:extLst>
                <a:ext uri="{FF2B5EF4-FFF2-40B4-BE49-F238E27FC236}">
                  <a16:creationId xmlns:a16="http://schemas.microsoft.com/office/drawing/2014/main" id="{06089FDD-B273-D688-4EB7-987E7E2E5798}"/>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spTree>
    <p:extLst>
      <p:ext uri="{BB962C8B-B14F-4D97-AF65-F5344CB8AC3E}">
        <p14:creationId xmlns:p14="http://schemas.microsoft.com/office/powerpoint/2010/main" val="204817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a:xfrm>
            <a:off x="647699" y="1677900"/>
            <a:ext cx="9006939" cy="1920526"/>
          </a:xfrm>
        </p:spPr>
        <p:txBody>
          <a:bodyPr anchor="b" anchorCtr="0"/>
          <a:lstStyle>
            <a:lvl1pPr>
              <a:defRPr sz="6600">
                <a:solidFill>
                  <a:schemeClr val="tx1"/>
                </a:solidFill>
              </a:defRPr>
            </a:lvl1pPr>
          </a:lstStyle>
          <a:p>
            <a:r>
              <a:rPr lang="en-US"/>
              <a:t>Click to add divider slide title.</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23" name="Subtitle 2">
            <a:extLst>
              <a:ext uri="{FF2B5EF4-FFF2-40B4-BE49-F238E27FC236}">
                <a16:creationId xmlns:a16="http://schemas.microsoft.com/office/drawing/2014/main" id="{1A45D5C5-19EC-8015-39D8-C3DCBAF48FF5}"/>
              </a:ext>
            </a:extLst>
          </p:cNvPr>
          <p:cNvSpPr>
            <a:spLocks noGrp="1"/>
          </p:cNvSpPr>
          <p:nvPr>
            <p:ph type="subTitle" idx="1" hasCustomPrompt="1"/>
          </p:nvPr>
        </p:nvSpPr>
        <p:spPr>
          <a:xfrm>
            <a:off x="1502723" y="4228634"/>
            <a:ext cx="8151916" cy="341632"/>
          </a:xfrm>
        </p:spPr>
        <p:txBody>
          <a:bodyPr wrap="square" anchor="ctr" anchorCtr="0">
            <a:sp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4" name="Freeform 23">
            <a:extLst>
              <a:ext uri="{FF2B5EF4-FFF2-40B4-BE49-F238E27FC236}">
                <a16:creationId xmlns:a16="http://schemas.microsoft.com/office/drawing/2014/main" id="{1249990A-F277-2783-0F43-C3667641CBD4}"/>
              </a:ext>
            </a:extLst>
          </p:cNvPr>
          <p:cNvSpPr/>
          <p:nvPr userDrawn="1"/>
        </p:nvSpPr>
        <p:spPr>
          <a:xfrm>
            <a:off x="659575" y="4069123"/>
            <a:ext cx="598714" cy="678942"/>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solidFill>
            <a:srgbClr val="2269A3"/>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3D62"/>
              </a:solidFill>
              <a:effectLst/>
              <a:uLnTx/>
              <a:uFillTx/>
            </a:endParaRPr>
          </a:p>
        </p:txBody>
      </p:sp>
      <p:grpSp>
        <p:nvGrpSpPr>
          <p:cNvPr id="3" name="Graphic 5">
            <a:extLst>
              <a:ext uri="{FF2B5EF4-FFF2-40B4-BE49-F238E27FC236}">
                <a16:creationId xmlns:a16="http://schemas.microsoft.com/office/drawing/2014/main" id="{AD3F9EE3-582E-B6AF-708E-AEFA0A6E2D45}"/>
              </a:ext>
            </a:extLst>
          </p:cNvPr>
          <p:cNvGrpSpPr/>
          <p:nvPr userDrawn="1"/>
        </p:nvGrpSpPr>
        <p:grpSpPr>
          <a:xfrm>
            <a:off x="8799738" y="-2970"/>
            <a:ext cx="3389310" cy="3482439"/>
            <a:chOff x="8915400" y="-2969"/>
            <a:chExt cx="3273647" cy="3363598"/>
          </a:xfrm>
          <a:solidFill>
            <a:schemeClr val="accent1">
              <a:alpha val="8000"/>
            </a:schemeClr>
          </a:solidFill>
        </p:grpSpPr>
        <p:sp>
          <p:nvSpPr>
            <p:cNvPr id="4" name="Freeform 3">
              <a:extLst>
                <a:ext uri="{FF2B5EF4-FFF2-40B4-BE49-F238E27FC236}">
                  <a16:creationId xmlns:a16="http://schemas.microsoft.com/office/drawing/2014/main" id="{5642A601-485E-2F73-7A7A-9F4BC488CC5C}"/>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C449E1F-6C0C-9C64-1622-70894FC08E20}"/>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B2EE946-C1DE-DFD0-C1CC-0D93FD5711FD}"/>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E64F9C11-6F91-E7E5-0653-C9B352C97FE5}"/>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raphic 11">
            <a:extLst>
              <a:ext uri="{FF2B5EF4-FFF2-40B4-BE49-F238E27FC236}">
                <a16:creationId xmlns:a16="http://schemas.microsoft.com/office/drawing/2014/main" id="{9D3F55E7-5F92-28D5-C9F4-5A3BFDB82A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Tree>
    <p:extLst>
      <p:ext uri="{BB962C8B-B14F-4D97-AF65-F5344CB8AC3E}">
        <p14:creationId xmlns:p14="http://schemas.microsoft.com/office/powerpoint/2010/main" val="209472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1" name="Graphic 5">
            <a:extLst>
              <a:ext uri="{FF2B5EF4-FFF2-40B4-BE49-F238E27FC236}">
                <a16:creationId xmlns:a16="http://schemas.microsoft.com/office/drawing/2014/main" id="{7FC4634B-CA3F-4948-3C41-4C00703EBAC9}"/>
              </a:ext>
            </a:extLst>
          </p:cNvPr>
          <p:cNvGrpSpPr/>
          <p:nvPr userDrawn="1"/>
        </p:nvGrpSpPr>
        <p:grpSpPr>
          <a:xfrm>
            <a:off x="8314311" y="-2969"/>
            <a:ext cx="3874736" cy="3981203"/>
            <a:chOff x="8915400" y="-2969"/>
            <a:chExt cx="3273647" cy="3363598"/>
          </a:xfrm>
          <a:solidFill>
            <a:schemeClr val="bg2">
              <a:alpha val="32360"/>
            </a:schemeClr>
          </a:solidFill>
        </p:grpSpPr>
        <p:sp>
          <p:nvSpPr>
            <p:cNvPr id="12" name="Freeform 11">
              <a:extLst>
                <a:ext uri="{FF2B5EF4-FFF2-40B4-BE49-F238E27FC236}">
                  <a16:creationId xmlns:a16="http://schemas.microsoft.com/office/drawing/2014/main" id="{480A0977-9D65-6EAB-6DAD-4CD3FF18300A}"/>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822594-FCA1-9DC9-D007-1F31619A98DE}"/>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8393257-3F06-1DBD-BF5D-809F20A66291}"/>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p:txBody>
          <a:bodyPr/>
          <a:lstStyle/>
          <a:p>
            <a:r>
              <a:rPr lang="en-US"/>
              <a:t>Click to add title.</a:t>
            </a:r>
          </a:p>
        </p:txBody>
      </p:sp>
      <p:sp>
        <p:nvSpPr>
          <p:cNvPr id="3" name="Content Placeholder 2">
            <a:extLst>
              <a:ext uri="{FF2B5EF4-FFF2-40B4-BE49-F238E27FC236}">
                <a16:creationId xmlns:a16="http://schemas.microsoft.com/office/drawing/2014/main" id="{6940F6F3-F19A-8D3D-FC1A-A936B9F8E610}"/>
              </a:ext>
            </a:extLst>
          </p:cNvPr>
          <p:cNvSpPr>
            <a:spLocks noGrp="1"/>
          </p:cNvSpPr>
          <p:nvPr>
            <p:ph idx="1"/>
          </p:nvPr>
        </p:nvSpPr>
        <p:spPr>
          <a:xfrm>
            <a:off x="647700" y="1665962"/>
            <a:ext cx="10896600" cy="4341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9" name="Freeform 8">
            <a:extLst>
              <a:ext uri="{FF2B5EF4-FFF2-40B4-BE49-F238E27FC236}">
                <a16:creationId xmlns:a16="http://schemas.microsoft.com/office/drawing/2014/main" id="{8DD44694-6B2A-5C29-B0B0-F5DB703095FD}"/>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a:extLst>
              <a:ext uri="{FF2B5EF4-FFF2-40B4-BE49-F238E27FC236}">
                <a16:creationId xmlns:a16="http://schemas.microsoft.com/office/drawing/2014/main" id="{208ADF6C-C918-68BC-4609-592843E7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Tree>
    <p:extLst>
      <p:ext uri="{BB962C8B-B14F-4D97-AF65-F5344CB8AC3E}">
        <p14:creationId xmlns:p14="http://schemas.microsoft.com/office/powerpoint/2010/main" val="238015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Column Title and Content">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24A3A49F-F3E9-BCEA-D640-98DF68A80673}"/>
              </a:ext>
            </a:extLst>
          </p:cNvPr>
          <p:cNvGrpSpPr/>
          <p:nvPr userDrawn="1"/>
        </p:nvGrpSpPr>
        <p:grpSpPr>
          <a:xfrm>
            <a:off x="8314311" y="-2969"/>
            <a:ext cx="3874736" cy="3981203"/>
            <a:chOff x="8915400" y="-2969"/>
            <a:chExt cx="3273647" cy="3363598"/>
          </a:xfrm>
          <a:solidFill>
            <a:schemeClr val="bg2">
              <a:alpha val="32360"/>
            </a:schemeClr>
          </a:solidFill>
        </p:grpSpPr>
        <p:sp>
          <p:nvSpPr>
            <p:cNvPr id="8" name="Freeform 7">
              <a:extLst>
                <a:ext uri="{FF2B5EF4-FFF2-40B4-BE49-F238E27FC236}">
                  <a16:creationId xmlns:a16="http://schemas.microsoft.com/office/drawing/2014/main" id="{F4969BB2-6643-D50A-04AB-591D74A7BA35}"/>
                </a:ext>
              </a:extLst>
            </p:cNvPr>
            <p:cNvSpPr/>
            <p:nvPr/>
          </p:nvSpPr>
          <p:spPr>
            <a:xfrm>
              <a:off x="10932128" y="1462544"/>
              <a:ext cx="1256919" cy="1076199"/>
            </a:xfrm>
            <a:custGeom>
              <a:avLst/>
              <a:gdLst>
                <a:gd name="connsiteX0" fmla="*/ 1256919 w 1256919"/>
                <a:gd name="connsiteY0" fmla="*/ 0 h 1076199"/>
                <a:gd name="connsiteX1" fmla="*/ 1256919 w 1256919"/>
                <a:gd name="connsiteY1" fmla="*/ 937206 h 1076199"/>
                <a:gd name="connsiteX2" fmla="*/ 525780 w 1256919"/>
                <a:gd name="connsiteY2" fmla="*/ 1076200 h 1076199"/>
                <a:gd name="connsiteX3" fmla="*/ 525780 w 1256919"/>
                <a:gd name="connsiteY3" fmla="*/ 1073347 h 1076199"/>
                <a:gd name="connsiteX4" fmla="*/ 0 w 1256919"/>
                <a:gd name="connsiteY4" fmla="*/ 1009745 h 1076199"/>
                <a:gd name="connsiteX5" fmla="*/ 224981 w 1256919"/>
                <a:gd name="connsiteY5" fmla="*/ 215240 h 1076199"/>
                <a:gd name="connsiteX6" fmla="*/ 1256919 w 1256919"/>
                <a:gd name="connsiteY6" fmla="*/ 0 h 107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919" h="1076199">
                  <a:moveTo>
                    <a:pt x="1256919" y="0"/>
                  </a:moveTo>
                  <a:lnTo>
                    <a:pt x="1256919" y="937206"/>
                  </a:lnTo>
                  <a:cubicBezTo>
                    <a:pt x="1029843" y="1025052"/>
                    <a:pt x="783431" y="1074108"/>
                    <a:pt x="525780" y="1076200"/>
                  </a:cubicBezTo>
                  <a:lnTo>
                    <a:pt x="525780" y="1073347"/>
                  </a:lnTo>
                  <a:cubicBezTo>
                    <a:pt x="348996" y="1074678"/>
                    <a:pt x="172307" y="1053098"/>
                    <a:pt x="0" y="1009745"/>
                  </a:cubicBezTo>
                  <a:lnTo>
                    <a:pt x="224981" y="215240"/>
                  </a:lnTo>
                  <a:cubicBezTo>
                    <a:pt x="575501" y="296906"/>
                    <a:pt x="955167" y="226173"/>
                    <a:pt x="1256919" y="0"/>
                  </a:cubicBezTo>
                  <a:close/>
                </a:path>
              </a:pathLst>
            </a:custGeom>
            <a:grp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31543E8-35FB-8626-B40B-F7FC2779B4A0}"/>
                </a:ext>
              </a:extLst>
            </p:cNvPr>
            <p:cNvSpPr/>
            <p:nvPr/>
          </p:nvSpPr>
          <p:spPr>
            <a:xfrm>
              <a:off x="8915400" y="594835"/>
              <a:ext cx="2438971" cy="2765794"/>
            </a:xfrm>
            <a:custGeom>
              <a:avLst/>
              <a:gdLst>
                <a:gd name="connsiteX0" fmla="*/ 0 w 2438971"/>
                <a:gd name="connsiteY0" fmla="*/ 1474450 h 2765794"/>
                <a:gd name="connsiteX1" fmla="*/ 1106710 w 2438971"/>
                <a:gd name="connsiteY1" fmla="*/ 1753673 h 2765794"/>
                <a:gd name="connsiteX2" fmla="*/ 1655921 w 2438971"/>
                <a:gd name="connsiteY2" fmla="*/ 2765795 h 2765794"/>
                <a:gd name="connsiteX3" fmla="*/ 2438972 w 2438971"/>
                <a:gd name="connsiteY3" fmla="*/ 0 h 2765794"/>
                <a:gd name="connsiteX4" fmla="*/ 0 w 2438971"/>
                <a:gd name="connsiteY4" fmla="*/ 1474450 h 276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971" h="2765794">
                  <a:moveTo>
                    <a:pt x="0" y="1474450"/>
                  </a:moveTo>
                  <a:cubicBezTo>
                    <a:pt x="365760" y="1579218"/>
                    <a:pt x="743617" y="1641489"/>
                    <a:pt x="1106710" y="1753673"/>
                  </a:cubicBezTo>
                  <a:cubicBezTo>
                    <a:pt x="1305211" y="2082427"/>
                    <a:pt x="1456849" y="2437801"/>
                    <a:pt x="1655921" y="2765795"/>
                  </a:cubicBezTo>
                  <a:lnTo>
                    <a:pt x="2438972" y="0"/>
                  </a:lnTo>
                  <a:lnTo>
                    <a:pt x="0" y="1474450"/>
                  </a:lnTo>
                  <a:close/>
                </a:path>
              </a:pathLst>
            </a:custGeom>
            <a:grp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6FE515D-74F7-E22D-E66E-60F70669113A}"/>
                </a:ext>
              </a:extLst>
            </p:cNvPr>
            <p:cNvSpPr/>
            <p:nvPr/>
          </p:nvSpPr>
          <p:spPr>
            <a:xfrm>
              <a:off x="9409078" y="-2969"/>
              <a:ext cx="978600" cy="1489946"/>
            </a:xfrm>
            <a:custGeom>
              <a:avLst/>
              <a:gdLst>
                <a:gd name="connsiteX0" fmla="*/ 978601 w 978600"/>
                <a:gd name="connsiteY0" fmla="*/ 1061083 h 1489946"/>
                <a:gd name="connsiteX1" fmla="*/ 271751 w 978600"/>
                <a:gd name="connsiteY1" fmla="*/ 1489947 h 1489946"/>
                <a:gd name="connsiteX2" fmla="*/ 108492 w 978600"/>
                <a:gd name="connsiteY2" fmla="*/ 1122689 h 1489946"/>
                <a:gd name="connsiteX3" fmla="*/ 106111 w 978600"/>
                <a:gd name="connsiteY3" fmla="*/ 1123450 h 1489946"/>
                <a:gd name="connsiteX4" fmla="*/ 104015 w 978600"/>
                <a:gd name="connsiteY4" fmla="*/ 1117460 h 1489946"/>
                <a:gd name="connsiteX5" fmla="*/ 54961 w 978600"/>
                <a:gd name="connsiteY5" fmla="*/ 0 h 1489946"/>
                <a:gd name="connsiteX6" fmla="*/ 921070 w 978600"/>
                <a:gd name="connsiteY6" fmla="*/ 0 h 1489946"/>
                <a:gd name="connsiteX7" fmla="*/ 827534 w 978600"/>
                <a:gd name="connsiteY7" fmla="*/ 465751 h 1489946"/>
                <a:gd name="connsiteX8" fmla="*/ 830487 w 978600"/>
                <a:gd name="connsiteY8" fmla="*/ 465751 h 1489946"/>
                <a:gd name="connsiteX9" fmla="*/ 830297 w 978600"/>
                <a:gd name="connsiteY9" fmla="*/ 472121 h 1489946"/>
                <a:gd name="connsiteX10" fmla="*/ 978601 w 978600"/>
                <a:gd name="connsiteY10" fmla="*/ 1061083 h 14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600" h="1489946">
                  <a:moveTo>
                    <a:pt x="978601" y="1061083"/>
                  </a:moveTo>
                  <a:lnTo>
                    <a:pt x="271751" y="1489947"/>
                  </a:lnTo>
                  <a:cubicBezTo>
                    <a:pt x="206028" y="1373961"/>
                    <a:pt x="151069" y="1251129"/>
                    <a:pt x="108492" y="1122689"/>
                  </a:cubicBezTo>
                  <a:lnTo>
                    <a:pt x="106111" y="1123450"/>
                  </a:lnTo>
                  <a:cubicBezTo>
                    <a:pt x="105444" y="1121358"/>
                    <a:pt x="104682" y="1119457"/>
                    <a:pt x="104015" y="1117460"/>
                  </a:cubicBezTo>
                  <a:cubicBezTo>
                    <a:pt x="-19334" y="742597"/>
                    <a:pt x="-29430" y="357846"/>
                    <a:pt x="54961" y="0"/>
                  </a:cubicBezTo>
                  <a:lnTo>
                    <a:pt x="921070" y="0"/>
                  </a:lnTo>
                  <a:cubicBezTo>
                    <a:pt x="860872" y="146219"/>
                    <a:pt x="828296" y="304131"/>
                    <a:pt x="827534" y="465751"/>
                  </a:cubicBezTo>
                  <a:lnTo>
                    <a:pt x="830487" y="465751"/>
                  </a:lnTo>
                  <a:cubicBezTo>
                    <a:pt x="830487" y="467843"/>
                    <a:pt x="830297" y="469934"/>
                    <a:pt x="830297" y="472121"/>
                  </a:cubicBezTo>
                  <a:cubicBezTo>
                    <a:pt x="830297" y="685174"/>
                    <a:pt x="884018" y="885773"/>
                    <a:pt x="978601" y="1061083"/>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p:txBody>
          <a:bodyPr/>
          <a:lstStyle/>
          <a:p>
            <a:r>
              <a:rPr lang="en-US"/>
              <a:t>Click to add title.</a:t>
            </a:r>
          </a:p>
        </p:txBody>
      </p:sp>
      <p:sp>
        <p:nvSpPr>
          <p:cNvPr id="3" name="Content Placeholder 2">
            <a:extLst>
              <a:ext uri="{FF2B5EF4-FFF2-40B4-BE49-F238E27FC236}">
                <a16:creationId xmlns:a16="http://schemas.microsoft.com/office/drawing/2014/main" id="{6940F6F3-F19A-8D3D-FC1A-A936B9F8E610}"/>
              </a:ext>
            </a:extLst>
          </p:cNvPr>
          <p:cNvSpPr>
            <a:spLocks noGrp="1"/>
          </p:cNvSpPr>
          <p:nvPr>
            <p:ph idx="1"/>
          </p:nvPr>
        </p:nvSpPr>
        <p:spPr>
          <a:xfrm>
            <a:off x="647700" y="1665962"/>
            <a:ext cx="5336412" cy="4341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sp>
        <p:nvSpPr>
          <p:cNvPr id="9" name="Freeform 8">
            <a:extLst>
              <a:ext uri="{FF2B5EF4-FFF2-40B4-BE49-F238E27FC236}">
                <a16:creationId xmlns:a16="http://schemas.microsoft.com/office/drawing/2014/main" id="{8DD44694-6B2A-5C29-B0B0-F5DB703095FD}"/>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a:extLst>
              <a:ext uri="{FF2B5EF4-FFF2-40B4-BE49-F238E27FC236}">
                <a16:creationId xmlns:a16="http://schemas.microsoft.com/office/drawing/2014/main" id="{208ADF6C-C918-68BC-4609-592843E7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
        <p:nvSpPr>
          <p:cNvPr id="4" name="Content Placeholder 2">
            <a:extLst>
              <a:ext uri="{FF2B5EF4-FFF2-40B4-BE49-F238E27FC236}">
                <a16:creationId xmlns:a16="http://schemas.microsoft.com/office/drawing/2014/main" id="{F98D3946-E292-C43A-D207-65377D21DCD2}"/>
              </a:ext>
            </a:extLst>
          </p:cNvPr>
          <p:cNvSpPr>
            <a:spLocks noGrp="1"/>
          </p:cNvSpPr>
          <p:nvPr>
            <p:ph idx="13"/>
          </p:nvPr>
        </p:nvSpPr>
        <p:spPr>
          <a:xfrm>
            <a:off x="6207890" y="1665962"/>
            <a:ext cx="5336412" cy="4341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0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8BD8931-9995-66DA-9C79-E302FE5F1F59}"/>
              </a:ext>
            </a:extLst>
          </p:cNvPr>
          <p:cNvSpPr/>
          <p:nvPr userDrawn="1"/>
        </p:nvSpPr>
        <p:spPr>
          <a:xfrm flipH="1">
            <a:off x="9654639" y="5787751"/>
            <a:ext cx="2537361" cy="1070249"/>
          </a:xfrm>
          <a:custGeom>
            <a:avLst/>
            <a:gdLst>
              <a:gd name="connsiteX0" fmla="*/ 3793776 w 3793776"/>
              <a:gd name="connsiteY0" fmla="*/ 0 h 1600200"/>
              <a:gd name="connsiteX1" fmla="*/ 0 w 3793776"/>
              <a:gd name="connsiteY1" fmla="*/ 0 h 1600200"/>
              <a:gd name="connsiteX2" fmla="*/ 0 w 3793776"/>
              <a:gd name="connsiteY2" fmla="*/ 1600200 h 1600200"/>
              <a:gd name="connsiteX3" fmla="*/ 3342919 w 3793776"/>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793776" h="1600200">
                <a:moveTo>
                  <a:pt x="3793776" y="0"/>
                </a:moveTo>
                <a:lnTo>
                  <a:pt x="0" y="0"/>
                </a:lnTo>
                <a:lnTo>
                  <a:pt x="0" y="1600200"/>
                </a:lnTo>
                <a:lnTo>
                  <a:pt x="3342919" y="1600200"/>
                </a:lnTo>
                <a:close/>
              </a:path>
            </a:pathLst>
          </a:custGeom>
          <a:solidFill>
            <a:schemeClr val="bg1"/>
          </a:solidFill>
          <a:ln>
            <a:noFill/>
          </a:ln>
          <a:effectLst>
            <a:outerShdw blurRad="76200" dist="38100" dir="13500000" algn="br" rotWithShape="0">
              <a:prstClr val="black">
                <a:alpha val="699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CAF6CEA1-83E1-7A95-98D3-FB1454723CCD}"/>
              </a:ext>
            </a:extLst>
          </p:cNvPr>
          <p:cNvSpPr>
            <a:spLocks noGrp="1"/>
          </p:cNvSpPr>
          <p:nvPr>
            <p:ph type="pic" sz="quarter" idx="13" hasCustomPrompt="1"/>
          </p:nvPr>
        </p:nvSpPr>
        <p:spPr>
          <a:xfrm>
            <a:off x="7885215" y="0"/>
            <a:ext cx="4306784" cy="6324601"/>
          </a:xfrm>
          <a:custGeom>
            <a:avLst/>
            <a:gdLst>
              <a:gd name="connsiteX0" fmla="*/ 0 w 4306784"/>
              <a:gd name="connsiteY0" fmla="*/ 0 h 6324601"/>
              <a:gd name="connsiteX1" fmla="*/ 4294909 w 4306784"/>
              <a:gd name="connsiteY1" fmla="*/ 0 h 6324601"/>
              <a:gd name="connsiteX2" fmla="*/ 4294909 w 4306784"/>
              <a:gd name="connsiteY2" fmla="*/ 1 h 6324601"/>
              <a:gd name="connsiteX3" fmla="*/ 4306784 w 4306784"/>
              <a:gd name="connsiteY3" fmla="*/ 1 h 6324601"/>
              <a:gd name="connsiteX4" fmla="*/ 4306784 w 4306784"/>
              <a:gd name="connsiteY4" fmla="*/ 5787751 h 6324601"/>
              <a:gd name="connsiteX5" fmla="*/ 1769424 w 4306784"/>
              <a:gd name="connsiteY5" fmla="*/ 5787751 h 6324601"/>
              <a:gd name="connsiteX6" fmla="*/ 1920682 w 4306784"/>
              <a:gd name="connsiteY6" fmla="*/ 6324601 h 6324601"/>
              <a:gd name="connsiteX7" fmla="*/ 891231 w 4306784"/>
              <a:gd name="connsiteY7" fmla="*/ 6324601 h 6324601"/>
              <a:gd name="connsiteX8" fmla="*/ 891231 w 4306784"/>
              <a:gd name="connsiteY8" fmla="*/ 6324600 h 6324601"/>
              <a:gd name="connsiteX9" fmla="*/ 0 w 4306784"/>
              <a:gd name="connsiteY9" fmla="*/ 6324600 h 632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6784" h="6324601">
                <a:moveTo>
                  <a:pt x="0" y="0"/>
                </a:moveTo>
                <a:lnTo>
                  <a:pt x="4294909" y="0"/>
                </a:lnTo>
                <a:lnTo>
                  <a:pt x="4294909" y="1"/>
                </a:lnTo>
                <a:lnTo>
                  <a:pt x="4306784" y="1"/>
                </a:lnTo>
                <a:lnTo>
                  <a:pt x="4306784" y="5787751"/>
                </a:lnTo>
                <a:lnTo>
                  <a:pt x="1769424" y="5787751"/>
                </a:lnTo>
                <a:lnTo>
                  <a:pt x="1920682" y="6324601"/>
                </a:lnTo>
                <a:lnTo>
                  <a:pt x="891231" y="6324601"/>
                </a:lnTo>
                <a:lnTo>
                  <a:pt x="891231" y="6324600"/>
                </a:lnTo>
                <a:lnTo>
                  <a:pt x="0" y="6324600"/>
                </a:lnTo>
                <a:close/>
              </a:path>
            </a:pathLst>
          </a:custGeom>
          <a:solidFill>
            <a:schemeClr val="accent5"/>
          </a:solidFill>
        </p:spPr>
        <p:txBody>
          <a:bodyPr wrap="square" bIns="1005840" anchor="ctr" anchorCtr="0">
            <a:noAutofit/>
          </a:bodyPr>
          <a:lstStyle>
            <a:lvl1pPr marL="0" indent="0" algn="ctr">
              <a:buNone/>
              <a:defRPr sz="1800"/>
            </a:lvl1pPr>
          </a:lstStyle>
          <a:p>
            <a:r>
              <a:rPr lang="en-US"/>
              <a:t>Click to add image.</a:t>
            </a:r>
          </a:p>
        </p:txBody>
      </p:sp>
      <p:sp>
        <p:nvSpPr>
          <p:cNvPr id="2" name="Title 1">
            <a:extLst>
              <a:ext uri="{FF2B5EF4-FFF2-40B4-BE49-F238E27FC236}">
                <a16:creationId xmlns:a16="http://schemas.microsoft.com/office/drawing/2014/main" id="{88B55B02-32F9-C58A-83C5-E3A0515523DF}"/>
              </a:ext>
            </a:extLst>
          </p:cNvPr>
          <p:cNvSpPr>
            <a:spLocks noGrp="1"/>
          </p:cNvSpPr>
          <p:nvPr>
            <p:ph type="title" hasCustomPrompt="1"/>
          </p:nvPr>
        </p:nvSpPr>
        <p:spPr>
          <a:xfrm>
            <a:off x="647700" y="647700"/>
            <a:ext cx="6777228" cy="701731"/>
          </a:xfrm>
        </p:spPr>
        <p:txBody>
          <a:bodyPr anchor="t" anchorCtr="0"/>
          <a:lstStyle/>
          <a:p>
            <a:r>
              <a:rPr lang="en-US"/>
              <a:t>Click to add title.</a:t>
            </a:r>
          </a:p>
        </p:txBody>
      </p:sp>
      <p:sp>
        <p:nvSpPr>
          <p:cNvPr id="3" name="Content Placeholder 2">
            <a:extLst>
              <a:ext uri="{FF2B5EF4-FFF2-40B4-BE49-F238E27FC236}">
                <a16:creationId xmlns:a16="http://schemas.microsoft.com/office/drawing/2014/main" id="{6940F6F3-F19A-8D3D-FC1A-A936B9F8E610}"/>
              </a:ext>
            </a:extLst>
          </p:cNvPr>
          <p:cNvSpPr>
            <a:spLocks noGrp="1"/>
          </p:cNvSpPr>
          <p:nvPr>
            <p:ph idx="1"/>
          </p:nvPr>
        </p:nvSpPr>
        <p:spPr>
          <a:xfrm>
            <a:off x="647700" y="1665962"/>
            <a:ext cx="6777228" cy="4341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144A8D8-0060-F929-A182-1B945ACD0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D1FE3-5700-6B7C-11CD-B40AB5A0BD81}"/>
              </a:ext>
            </a:extLst>
          </p:cNvPr>
          <p:cNvSpPr>
            <a:spLocks noGrp="1"/>
          </p:cNvSpPr>
          <p:nvPr>
            <p:ph type="sldNum" sz="quarter" idx="12"/>
          </p:nvPr>
        </p:nvSpPr>
        <p:spPr/>
        <p:txBody>
          <a:bodyPr/>
          <a:lstStyle/>
          <a:p>
            <a:fld id="{62FC844F-1C5E-9744-861D-1084858A0FD4}" type="slidenum">
              <a:rPr lang="en-US" smtClean="0"/>
              <a:t>‹#›</a:t>
            </a:fld>
            <a:endParaRPr lang="en-US"/>
          </a:p>
        </p:txBody>
      </p:sp>
      <p:pic>
        <p:nvPicPr>
          <p:cNvPr id="10" name="Graphic 9">
            <a:extLst>
              <a:ext uri="{FF2B5EF4-FFF2-40B4-BE49-F238E27FC236}">
                <a16:creationId xmlns:a16="http://schemas.microsoft.com/office/drawing/2014/main" id="{208ADF6C-C918-68BC-4609-592843E7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339" y="5777954"/>
            <a:ext cx="2284786" cy="1142393"/>
          </a:xfrm>
          <a:prstGeom prst="rect">
            <a:avLst/>
          </a:prstGeom>
        </p:spPr>
      </p:pic>
    </p:spTree>
    <p:extLst>
      <p:ext uri="{BB962C8B-B14F-4D97-AF65-F5344CB8AC3E}">
        <p14:creationId xmlns:p14="http://schemas.microsoft.com/office/powerpoint/2010/main" val="93148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6DA7FF-58C5-1F22-79F3-30D016ADB38E}"/>
              </a:ext>
            </a:extLst>
          </p:cNvPr>
          <p:cNvSpPr/>
          <p:nvPr userDrawn="1"/>
        </p:nvSpPr>
        <p:spPr>
          <a:xfrm>
            <a:off x="1" y="6324599"/>
            <a:ext cx="12192000" cy="533401"/>
          </a:xfrm>
          <a:prstGeom prst="rect">
            <a:avLst/>
          </a:prstGeom>
          <a:solidFill>
            <a:srgbClr val="2269A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ptos" panose="02110004020202020204"/>
              <a:ea typeface="+mn-ea"/>
              <a:cs typeface="+mn-cs"/>
            </a:endParaRPr>
          </a:p>
        </p:txBody>
      </p:sp>
      <p:sp>
        <p:nvSpPr>
          <p:cNvPr id="2" name="Title Placeholder 1">
            <a:extLst>
              <a:ext uri="{FF2B5EF4-FFF2-40B4-BE49-F238E27FC236}">
                <a16:creationId xmlns:a16="http://schemas.microsoft.com/office/drawing/2014/main" id="{24D83A5B-0D5E-A3A6-6DF8-08B5AA87990C}"/>
              </a:ext>
            </a:extLst>
          </p:cNvPr>
          <p:cNvSpPr>
            <a:spLocks noGrp="1"/>
          </p:cNvSpPr>
          <p:nvPr>
            <p:ph type="title"/>
          </p:nvPr>
        </p:nvSpPr>
        <p:spPr>
          <a:xfrm>
            <a:off x="647700" y="647700"/>
            <a:ext cx="10896600" cy="701731"/>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FAF595F4-568B-CC4B-EB9F-1496B0B59005}"/>
              </a:ext>
            </a:extLst>
          </p:cNvPr>
          <p:cNvSpPr>
            <a:spLocks noGrp="1"/>
          </p:cNvSpPr>
          <p:nvPr>
            <p:ph type="body" idx="1"/>
          </p:nvPr>
        </p:nvSpPr>
        <p:spPr>
          <a:xfrm>
            <a:off x="647700" y="1665962"/>
            <a:ext cx="10896600" cy="451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E164E-A1C9-60D8-030D-A5415144B8CB}"/>
              </a:ext>
            </a:extLst>
          </p:cNvPr>
          <p:cNvSpPr>
            <a:spLocks noGrp="1"/>
          </p:cNvSpPr>
          <p:nvPr>
            <p:ph type="dt" sz="half" idx="2"/>
          </p:nvPr>
        </p:nvSpPr>
        <p:spPr>
          <a:xfrm>
            <a:off x="6911439" y="6426292"/>
            <a:ext cx="2743200" cy="365125"/>
          </a:xfrm>
          <a:prstGeom prst="rect">
            <a:avLst/>
          </a:prstGeom>
        </p:spPr>
        <p:txBody>
          <a:bodyPr vert="horz" lIns="91440" tIns="45720" rIns="91440" bIns="45720" rtlCol="0" anchor="ctr"/>
          <a:lstStyle>
            <a:lvl1pPr algn="r">
              <a:defRPr sz="1000" b="0" i="0" spc="100" baseline="0">
                <a:solidFill>
                  <a:schemeClr val="bg1"/>
                </a:solidFill>
                <a:latin typeface="Barlow" pitchFamily="2" charset="77"/>
              </a:defRPr>
            </a:lvl1pPr>
          </a:lstStyle>
          <a:p>
            <a:fld id="{A55A2548-4BDF-1941-9E38-183CBAC40B09}" type="datetime1">
              <a:rPr lang="en-US" smtClean="0"/>
              <a:t>10/6/2025</a:t>
            </a:fld>
            <a:endParaRPr lang="en-US"/>
          </a:p>
        </p:txBody>
      </p:sp>
      <p:sp>
        <p:nvSpPr>
          <p:cNvPr id="5" name="Footer Placeholder 4">
            <a:extLst>
              <a:ext uri="{FF2B5EF4-FFF2-40B4-BE49-F238E27FC236}">
                <a16:creationId xmlns:a16="http://schemas.microsoft.com/office/drawing/2014/main" id="{03139A10-42FC-4854-D0A6-DB35964CA8FD}"/>
              </a:ext>
            </a:extLst>
          </p:cNvPr>
          <p:cNvSpPr>
            <a:spLocks noGrp="1"/>
          </p:cNvSpPr>
          <p:nvPr>
            <p:ph type="ftr" sz="quarter" idx="3"/>
          </p:nvPr>
        </p:nvSpPr>
        <p:spPr>
          <a:xfrm>
            <a:off x="1342789" y="6426292"/>
            <a:ext cx="4114800" cy="365125"/>
          </a:xfrm>
          <a:prstGeom prst="rect">
            <a:avLst/>
          </a:prstGeom>
        </p:spPr>
        <p:txBody>
          <a:bodyPr vert="horz" lIns="91440" tIns="45720" rIns="91440" bIns="45720" rtlCol="0" anchor="ctr"/>
          <a:lstStyle>
            <a:lvl1pPr algn="l">
              <a:defRPr sz="1000" b="0" i="0" spc="100" baseline="0">
                <a:solidFill>
                  <a:schemeClr val="bg1"/>
                </a:solidFill>
                <a:latin typeface="Barlow" pitchFamily="2" charset="77"/>
              </a:defRPr>
            </a:lvl1pPr>
          </a:lstStyle>
          <a:p>
            <a:endParaRPr lang="en-US"/>
          </a:p>
        </p:txBody>
      </p:sp>
      <p:sp>
        <p:nvSpPr>
          <p:cNvPr id="6" name="Slide Number Placeholder 5">
            <a:extLst>
              <a:ext uri="{FF2B5EF4-FFF2-40B4-BE49-F238E27FC236}">
                <a16:creationId xmlns:a16="http://schemas.microsoft.com/office/drawing/2014/main" id="{7E80A7FD-FCC2-A089-EB32-724E184D0CEC}"/>
              </a:ext>
            </a:extLst>
          </p:cNvPr>
          <p:cNvSpPr>
            <a:spLocks noGrp="1"/>
          </p:cNvSpPr>
          <p:nvPr>
            <p:ph type="sldNum" sz="quarter" idx="4"/>
          </p:nvPr>
        </p:nvSpPr>
        <p:spPr>
          <a:xfrm>
            <a:off x="647700" y="6426292"/>
            <a:ext cx="678180" cy="365125"/>
          </a:xfrm>
          <a:prstGeom prst="rect">
            <a:avLst/>
          </a:prstGeom>
        </p:spPr>
        <p:txBody>
          <a:bodyPr vert="horz" lIns="91440" tIns="45720" rIns="91440" bIns="45720" rtlCol="0" anchor="ctr"/>
          <a:lstStyle>
            <a:lvl1pPr algn="l">
              <a:defRPr sz="1000" b="0" i="0" spc="100" baseline="0">
                <a:solidFill>
                  <a:schemeClr val="bg1"/>
                </a:solidFill>
                <a:latin typeface="Barlow" pitchFamily="2" charset="77"/>
              </a:defRPr>
            </a:lvl1pPr>
          </a:lstStyle>
          <a:p>
            <a:fld id="{62FC844F-1C5E-9744-861D-1084858A0FD4}" type="slidenum">
              <a:rPr lang="en-US" smtClean="0"/>
              <a:pPr/>
              <a:t>‹#›</a:t>
            </a:fld>
            <a:endParaRPr lang="en-US"/>
          </a:p>
        </p:txBody>
      </p:sp>
    </p:spTree>
    <p:extLst>
      <p:ext uri="{BB962C8B-B14F-4D97-AF65-F5344CB8AC3E}">
        <p14:creationId xmlns:p14="http://schemas.microsoft.com/office/powerpoint/2010/main" val="388409621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65" r:id="rId5"/>
    <p:sldLayoutId id="2147483666" r:id="rId6"/>
    <p:sldLayoutId id="2147483650" r:id="rId7"/>
    <p:sldLayoutId id="2147483668" r:id="rId8"/>
    <p:sldLayoutId id="2147483667" r:id="rId9"/>
    <p:sldLayoutId id="2147483669" r:id="rId10"/>
    <p:sldLayoutId id="2147483670" r:id="rId11"/>
    <p:sldLayoutId id="2147483672" r:id="rId12"/>
    <p:sldLayoutId id="2147483673" r:id="rId13"/>
    <p:sldLayoutId id="2147483674" r:id="rId14"/>
    <p:sldLayoutId id="2147483679" r:id="rId15"/>
    <p:sldLayoutId id="2147483675" r:id="rId16"/>
    <p:sldLayoutId id="2147483677" r:id="rId17"/>
    <p:sldLayoutId id="2147483680" r:id="rId18"/>
    <p:sldLayoutId id="2147483655" r:id="rId19"/>
    <p:sldLayoutId id="2147483678" r:id="rId20"/>
  </p:sldLayoutIdLst>
  <p:hf hdr="0"/>
  <p:txStyles>
    <p:titleStyle>
      <a:lvl1pPr algn="l" defTabSz="914400" rtl="0" eaLnBrk="1" latinLnBrk="0" hangingPunct="1">
        <a:lnSpc>
          <a:spcPct val="90000"/>
        </a:lnSpc>
        <a:spcBef>
          <a:spcPct val="0"/>
        </a:spcBef>
        <a:buNone/>
        <a:defRPr sz="4400" b="1" kern="1200">
          <a:solidFill>
            <a:schemeClr val="tx1"/>
          </a:solidFill>
          <a:latin typeface="Barlow" pitchFamily="2" charset="77"/>
          <a:ea typeface="+mj-ea"/>
          <a:cs typeface="+mj-cs"/>
        </a:defRPr>
      </a:lvl1pPr>
    </p:titleStyle>
    <p:bodyStyle>
      <a:lvl1pPr marL="228600" indent="-228600" algn="l" defTabSz="914400" rtl="0" eaLnBrk="1" latinLnBrk="0" hangingPunct="1">
        <a:lnSpc>
          <a:spcPct val="110000"/>
        </a:lnSpc>
        <a:spcBef>
          <a:spcPts val="0"/>
        </a:spcBef>
        <a:spcAft>
          <a:spcPts val="1200"/>
        </a:spcAft>
        <a:buClr>
          <a:schemeClr val="accent4"/>
        </a:buClr>
        <a:buFont typeface="Arial" panose="020B0604020202020204" pitchFamily="34" charset="0"/>
        <a:buChar char="•"/>
        <a:defRPr sz="2000" kern="1200">
          <a:solidFill>
            <a:schemeClr val="bg2">
              <a:lumMod val="10000"/>
            </a:schemeClr>
          </a:solidFill>
          <a:latin typeface="Barlow" pitchFamily="2" charset="77"/>
          <a:ea typeface="+mn-ea"/>
          <a:cs typeface="+mn-cs"/>
        </a:defRPr>
      </a:lvl1pPr>
      <a:lvl2pPr marL="685800" indent="-228600" algn="l" defTabSz="914400" rtl="0" eaLnBrk="1" latinLnBrk="0" hangingPunct="1">
        <a:lnSpc>
          <a:spcPct val="110000"/>
        </a:lnSpc>
        <a:spcBef>
          <a:spcPts val="0"/>
        </a:spcBef>
        <a:spcAft>
          <a:spcPts val="1200"/>
        </a:spcAft>
        <a:buClr>
          <a:schemeClr val="accent4"/>
        </a:buClr>
        <a:buFont typeface="Arial" panose="020B0604020202020204" pitchFamily="34" charset="0"/>
        <a:buChar char="•"/>
        <a:defRPr sz="1800" kern="1200">
          <a:solidFill>
            <a:schemeClr val="bg2">
              <a:lumMod val="10000"/>
            </a:schemeClr>
          </a:solidFill>
          <a:latin typeface="Barlow" pitchFamily="2" charset="77"/>
          <a:ea typeface="+mn-ea"/>
          <a:cs typeface="+mn-cs"/>
        </a:defRPr>
      </a:lvl2pPr>
      <a:lvl3pPr marL="1143000" indent="-228600" algn="l" defTabSz="914400" rtl="0" eaLnBrk="1" latinLnBrk="0" hangingPunct="1">
        <a:lnSpc>
          <a:spcPct val="110000"/>
        </a:lnSpc>
        <a:spcBef>
          <a:spcPts val="0"/>
        </a:spcBef>
        <a:spcAft>
          <a:spcPts val="1200"/>
        </a:spcAft>
        <a:buFont typeface="Arial" panose="020B0604020202020204" pitchFamily="34" charset="0"/>
        <a:buChar char="•"/>
        <a:defRPr sz="1600" kern="1200">
          <a:solidFill>
            <a:schemeClr val="accent4"/>
          </a:solidFill>
          <a:latin typeface="Barlow" pitchFamily="2" charset="77"/>
          <a:ea typeface="+mn-ea"/>
          <a:cs typeface="+mn-cs"/>
        </a:defRPr>
      </a:lvl3pPr>
      <a:lvl4pPr marL="1600200" indent="-228600" algn="l" defTabSz="914400" rtl="0" eaLnBrk="1" latinLnBrk="0" hangingPunct="1">
        <a:lnSpc>
          <a:spcPct val="110000"/>
        </a:lnSpc>
        <a:spcBef>
          <a:spcPts val="0"/>
        </a:spcBef>
        <a:spcAft>
          <a:spcPts val="1200"/>
        </a:spcAft>
        <a:buFont typeface="Arial" panose="020B0604020202020204" pitchFamily="34" charset="0"/>
        <a:buChar char="•"/>
        <a:defRPr sz="1400" i="1" kern="1200">
          <a:solidFill>
            <a:schemeClr val="accent4"/>
          </a:solidFill>
          <a:latin typeface="Barlow" pitchFamily="2" charset="77"/>
          <a:ea typeface="+mn-ea"/>
          <a:cs typeface="+mn-cs"/>
        </a:defRPr>
      </a:lvl4pPr>
      <a:lvl5pPr marL="2057400" indent="-228600" algn="l" defTabSz="914400" rtl="0" eaLnBrk="1" latinLnBrk="0" hangingPunct="1">
        <a:lnSpc>
          <a:spcPct val="110000"/>
        </a:lnSpc>
        <a:spcBef>
          <a:spcPts val="0"/>
        </a:spcBef>
        <a:spcAft>
          <a:spcPts val="1200"/>
        </a:spcAft>
        <a:buFont typeface="Arial" panose="020B0604020202020204" pitchFamily="34" charset="0"/>
        <a:buChar char="•"/>
        <a:defRPr sz="1400" kern="1200">
          <a:solidFill>
            <a:schemeClr val="accent2">
              <a:lumMod val="60000"/>
              <a:lumOff val="40000"/>
            </a:schemeClr>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08" userDrawn="1">
          <p15:clr>
            <a:srgbClr val="F26B43"/>
          </p15:clr>
        </p15:guide>
        <p15:guide id="3" pos="7272" userDrawn="1">
          <p15:clr>
            <a:srgbClr val="F26B43"/>
          </p15:clr>
        </p15:guide>
        <p15:guide id="4" orient="horz" pos="408" userDrawn="1">
          <p15:clr>
            <a:srgbClr val="F26B43"/>
          </p15:clr>
        </p15:guide>
        <p15:guide id="5"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hyperlink" Target="https://creativecommons.org/licenses/by-nc/3.0/" TargetMode="External"/><Relationship Id="rId4" Type="http://schemas.openxmlformats.org/officeDocument/2006/relationships/hyperlink" Target="https://www.pngall.com/qr-code-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hyperlink" Target="https://creativecommons.org/licenses/by-nc/3.0/" TargetMode="External"/><Relationship Id="rId4" Type="http://schemas.openxmlformats.org/officeDocument/2006/relationships/hyperlink" Target="https://www.pngall.com/qr-code-p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hicookworks.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9.png"/><Relationship Id="rId1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22.png"/><Relationship Id="rId2" Type="http://schemas.openxmlformats.org/officeDocument/2006/relationships/notesSlide" Target="../notesSlides/notesSlide5.xml"/><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1.png"/><Relationship Id="rId10" Type="http://schemas.openxmlformats.org/officeDocument/2006/relationships/diagramQuickStyle" Target="../diagrams/quickStyle2.xml"/><Relationship Id="rId19"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5.pn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Data" Target="../diagrams/data3.xml"/><Relationship Id="rId5" Type="http://schemas.openxmlformats.org/officeDocument/2006/relationships/hyperlink" Target="https://creativecommons.org/licenses/by-sa/3.0/" TargetMode="External"/><Relationship Id="rId10" Type="http://schemas.microsoft.com/office/2007/relationships/diagramDrawing" Target="../diagrams/drawing3.xml"/><Relationship Id="rId4" Type="http://schemas.openxmlformats.org/officeDocument/2006/relationships/hyperlink" Target="https://sh.wikipedia.org/wiki/Cook_County,_Illinois" TargetMode="External"/><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hicookworks.org/career-seeker-services/connect-to-american-job-center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89DB40-8166-0CDB-3DCD-8673963F977D}"/>
              </a:ext>
            </a:extLst>
          </p:cNvPr>
          <p:cNvSpPr>
            <a:spLocks noGrp="1"/>
          </p:cNvSpPr>
          <p:nvPr>
            <p:ph type="body" sz="quarter" idx="14"/>
          </p:nvPr>
        </p:nvSpPr>
        <p:spPr/>
        <p:txBody>
          <a:bodyPr/>
          <a:lstStyle/>
          <a:p>
            <a:pPr marL="0" indent="0" defTabSz="914400" rtl="0" eaLnBrk="1" latinLnBrk="0" hangingPunct="1">
              <a:lnSpc>
                <a:spcPct val="90000"/>
              </a:lnSpc>
              <a:spcBef>
                <a:spcPts val="1000"/>
              </a:spcBef>
              <a:buFont typeface="Arial" panose="020B0604020202020204" pitchFamily="34" charset="0"/>
              <a:buNone/>
            </a:pPr>
            <a:r>
              <a:rPr lang="en-US"/>
              <a:t>DATE</a:t>
            </a:r>
          </a:p>
        </p:txBody>
      </p:sp>
      <p:sp>
        <p:nvSpPr>
          <p:cNvPr id="4" name="Title 3">
            <a:extLst>
              <a:ext uri="{FF2B5EF4-FFF2-40B4-BE49-F238E27FC236}">
                <a16:creationId xmlns:a16="http://schemas.microsoft.com/office/drawing/2014/main" id="{B91427F9-B127-7D8D-F574-F9977E2F6153}"/>
              </a:ext>
            </a:extLst>
          </p:cNvPr>
          <p:cNvSpPr>
            <a:spLocks noGrp="1"/>
          </p:cNvSpPr>
          <p:nvPr>
            <p:ph type="ctrTitle"/>
          </p:nvPr>
        </p:nvSpPr>
        <p:spPr>
          <a:xfrm>
            <a:off x="647700" y="4155257"/>
            <a:ext cx="8542020" cy="955646"/>
          </a:xfrm>
        </p:spPr>
        <p:txBody>
          <a:bodyPr/>
          <a:lstStyle/>
          <a:p>
            <a:r>
              <a:rPr lang="en-US"/>
              <a:t>EMPLOYER NAME</a:t>
            </a:r>
          </a:p>
        </p:txBody>
      </p:sp>
      <p:sp>
        <p:nvSpPr>
          <p:cNvPr id="5" name="Subtitle 4">
            <a:extLst>
              <a:ext uri="{FF2B5EF4-FFF2-40B4-BE49-F238E27FC236}">
                <a16:creationId xmlns:a16="http://schemas.microsoft.com/office/drawing/2014/main" id="{60A2D287-D714-F6B1-D0D7-659B12276BD9}"/>
              </a:ext>
            </a:extLst>
          </p:cNvPr>
          <p:cNvSpPr>
            <a:spLocks noGrp="1"/>
          </p:cNvSpPr>
          <p:nvPr>
            <p:ph type="subTitle" idx="1"/>
          </p:nvPr>
        </p:nvSpPr>
        <p:spPr>
          <a:xfrm>
            <a:off x="647700" y="5676821"/>
            <a:ext cx="8542020" cy="367024"/>
          </a:xfrm>
        </p:spPr>
        <p:txBody>
          <a:bodyPr/>
          <a:lstStyle/>
          <a:p>
            <a:r>
              <a:rPr lang="en-US"/>
              <a:t>WIOA RAPID RESPONSE WEBINAR</a:t>
            </a:r>
          </a:p>
        </p:txBody>
      </p:sp>
      <p:sp>
        <p:nvSpPr>
          <p:cNvPr id="6" name="Text Placeholder 5">
            <a:extLst>
              <a:ext uri="{FF2B5EF4-FFF2-40B4-BE49-F238E27FC236}">
                <a16:creationId xmlns:a16="http://schemas.microsoft.com/office/drawing/2014/main" id="{11374844-002D-63F8-EA1A-DB65398B6BDB}"/>
              </a:ext>
            </a:extLst>
          </p:cNvPr>
          <p:cNvSpPr>
            <a:spLocks noGrp="1"/>
          </p:cNvSpPr>
          <p:nvPr>
            <p:ph type="body" sz="quarter" idx="15"/>
          </p:nvPr>
        </p:nvSpPr>
        <p:spPr>
          <a:xfrm>
            <a:off x="9189720" y="4960082"/>
            <a:ext cx="2354580" cy="338554"/>
          </a:xfrm>
        </p:spPr>
        <p:txBody>
          <a:bodyPr/>
          <a:lstStyle/>
          <a:p>
            <a:r>
              <a:rPr lang="en-US"/>
              <a:t>Workforce Services for Dislocated Workers</a:t>
            </a:r>
          </a:p>
        </p:txBody>
      </p:sp>
    </p:spTree>
    <p:extLst>
      <p:ext uri="{BB962C8B-B14F-4D97-AF65-F5344CB8AC3E}">
        <p14:creationId xmlns:p14="http://schemas.microsoft.com/office/powerpoint/2010/main" val="85407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BC246-F788-DBE7-80EA-A31D0DF1C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03A402-45FD-A62B-C421-B771CC773B98}"/>
              </a:ext>
            </a:extLst>
          </p:cNvPr>
          <p:cNvSpPr>
            <a:spLocks noGrp="1"/>
          </p:cNvSpPr>
          <p:nvPr>
            <p:ph type="title"/>
          </p:nvPr>
        </p:nvSpPr>
        <p:spPr>
          <a:xfrm>
            <a:off x="647700" y="647700"/>
            <a:ext cx="10896600" cy="701731"/>
          </a:xfrm>
        </p:spPr>
        <p:txBody>
          <a:bodyPr/>
          <a:lstStyle/>
          <a:p>
            <a:r>
              <a:rPr lang="en-US"/>
              <a:t>Career Success Through WIOA</a:t>
            </a:r>
          </a:p>
        </p:txBody>
      </p:sp>
      <p:sp>
        <p:nvSpPr>
          <p:cNvPr id="5" name="Footer Placeholder 4">
            <a:extLst>
              <a:ext uri="{FF2B5EF4-FFF2-40B4-BE49-F238E27FC236}">
                <a16:creationId xmlns:a16="http://schemas.microsoft.com/office/drawing/2014/main" id="{02A95A0A-3811-E620-AAAD-DC0F19B05DAB}"/>
              </a:ext>
            </a:extLst>
          </p:cNvPr>
          <p:cNvSpPr>
            <a:spLocks noGrp="1"/>
          </p:cNvSpPr>
          <p:nvPr>
            <p:ph type="ftr" sz="quarter" idx="11"/>
          </p:nvPr>
        </p:nvSpPr>
        <p:spPr>
          <a:xfrm>
            <a:off x="1342789" y="6426292"/>
            <a:ext cx="4114800" cy="365125"/>
          </a:xfrm>
        </p:spPr>
        <p:txBody>
          <a:bodyPr/>
          <a:lstStyle/>
          <a:p>
            <a:r>
              <a:rPr lang="en-US"/>
              <a:t>CHICAGO COOK WORKFORCE PARTNERSHIP</a:t>
            </a:r>
          </a:p>
        </p:txBody>
      </p:sp>
      <p:sp>
        <p:nvSpPr>
          <p:cNvPr id="6" name="Slide Number Placeholder 5">
            <a:extLst>
              <a:ext uri="{FF2B5EF4-FFF2-40B4-BE49-F238E27FC236}">
                <a16:creationId xmlns:a16="http://schemas.microsoft.com/office/drawing/2014/main" id="{3A508E66-BC22-C98B-C49A-11E285A4D788}"/>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10</a:t>
            </a:fld>
            <a:endParaRPr lang="en-US"/>
          </a:p>
        </p:txBody>
      </p:sp>
      <p:sp>
        <p:nvSpPr>
          <p:cNvPr id="4" name="Date Placeholder 3">
            <a:extLst>
              <a:ext uri="{FF2B5EF4-FFF2-40B4-BE49-F238E27FC236}">
                <a16:creationId xmlns:a16="http://schemas.microsoft.com/office/drawing/2014/main" id="{ED6821FF-DC0C-63A0-A798-4236D89880C2}"/>
              </a:ext>
            </a:extLst>
          </p:cNvPr>
          <p:cNvSpPr>
            <a:spLocks noGrp="1"/>
          </p:cNvSpPr>
          <p:nvPr>
            <p:ph type="dt" sz="half" idx="4294967295"/>
          </p:nvPr>
        </p:nvSpPr>
        <p:spPr>
          <a:xfrm>
            <a:off x="9448800" y="6426200"/>
            <a:ext cx="2743200" cy="365125"/>
          </a:xfrm>
        </p:spPr>
        <p:txBody>
          <a:bodyPr/>
          <a:lstStyle/>
          <a:p>
            <a:fld id="{DBA998AD-3AA5-774F-B560-A882E832BB27}" type="datetime1">
              <a:rPr lang="en-US" smtClean="0"/>
              <a:t>10/6/2025</a:t>
            </a:fld>
            <a:endParaRPr lang="en-US"/>
          </a:p>
        </p:txBody>
      </p:sp>
      <p:grpSp>
        <p:nvGrpSpPr>
          <p:cNvPr id="12" name="Group 11">
            <a:extLst>
              <a:ext uri="{FF2B5EF4-FFF2-40B4-BE49-F238E27FC236}">
                <a16:creationId xmlns:a16="http://schemas.microsoft.com/office/drawing/2014/main" id="{9F73F046-378B-2A33-802E-2D9F9B5E90D2}"/>
              </a:ext>
            </a:extLst>
          </p:cNvPr>
          <p:cNvGrpSpPr/>
          <p:nvPr/>
        </p:nvGrpSpPr>
        <p:grpSpPr>
          <a:xfrm>
            <a:off x="3988112" y="1548508"/>
            <a:ext cx="2100391" cy="4529080"/>
            <a:chOff x="2606006" y="0"/>
            <a:chExt cx="2100391" cy="4529080"/>
          </a:xfrm>
          <a:effectLst/>
        </p:grpSpPr>
        <p:sp>
          <p:nvSpPr>
            <p:cNvPr id="46" name="Rectangle: Rounded Corners 45">
              <a:extLst>
                <a:ext uri="{FF2B5EF4-FFF2-40B4-BE49-F238E27FC236}">
                  <a16:creationId xmlns:a16="http://schemas.microsoft.com/office/drawing/2014/main" id="{C3F26A08-21DF-C5C7-76B3-06541E7CFC30}"/>
                </a:ext>
              </a:extLst>
            </p:cNvPr>
            <p:cNvSpPr/>
            <p:nvPr/>
          </p:nvSpPr>
          <p:spPr>
            <a:xfrm>
              <a:off x="2606006" y="0"/>
              <a:ext cx="2100391" cy="4529080"/>
            </a:xfrm>
            <a:prstGeom prst="roundRect">
              <a:avLst>
                <a:gd name="adj" fmla="val 10000"/>
              </a:avLst>
            </a:prstGeom>
            <a:solidFill>
              <a:srgbClr val="004C77">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47" name="Rectangle: Rounded Corners 4">
              <a:extLst>
                <a:ext uri="{FF2B5EF4-FFF2-40B4-BE49-F238E27FC236}">
                  <a16:creationId xmlns:a16="http://schemas.microsoft.com/office/drawing/2014/main" id="{1BF41952-9B4B-05B6-000B-398B6D4C89C2}"/>
                </a:ext>
              </a:extLst>
            </p:cNvPr>
            <p:cNvSpPr txBox="1"/>
            <p:nvPr/>
          </p:nvSpPr>
          <p:spPr>
            <a:xfrm>
              <a:off x="2606006" y="0"/>
              <a:ext cx="2100391" cy="13587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hueOff val="0"/>
                      <a:satOff val="0"/>
                      <a:lumOff val="0"/>
                      <a:alphaOff val="0"/>
                    </a:sysClr>
                  </a:solidFill>
                  <a:latin typeface="Arial" pitchFamily="34" charset="0"/>
                  <a:ea typeface="+mn-ea"/>
                  <a:cs typeface="Arial" pitchFamily="34" charset="0"/>
                </a:rPr>
                <a:t>Career Coach &amp; Job Search Assistance</a:t>
              </a:r>
            </a:p>
          </p:txBody>
        </p:sp>
      </p:grpSp>
      <p:grpSp>
        <p:nvGrpSpPr>
          <p:cNvPr id="13" name="Group 12">
            <a:extLst>
              <a:ext uri="{FF2B5EF4-FFF2-40B4-BE49-F238E27FC236}">
                <a16:creationId xmlns:a16="http://schemas.microsoft.com/office/drawing/2014/main" id="{7236B8D4-06A4-C23B-5F57-F09A5671C1BE}"/>
              </a:ext>
            </a:extLst>
          </p:cNvPr>
          <p:cNvGrpSpPr/>
          <p:nvPr/>
        </p:nvGrpSpPr>
        <p:grpSpPr>
          <a:xfrm>
            <a:off x="4036374" y="2936110"/>
            <a:ext cx="1981963" cy="1351795"/>
            <a:chOff x="2645124" y="1387602"/>
            <a:chExt cx="1981963" cy="1351795"/>
          </a:xfrm>
          <a:solidFill>
            <a:schemeClr val="accent4"/>
          </a:solidFill>
        </p:grpSpPr>
        <p:sp>
          <p:nvSpPr>
            <p:cNvPr id="44" name="Rectangle: Rounded Corners 43">
              <a:extLst>
                <a:ext uri="{FF2B5EF4-FFF2-40B4-BE49-F238E27FC236}">
                  <a16:creationId xmlns:a16="http://schemas.microsoft.com/office/drawing/2014/main" id="{DA40D613-43AD-794A-77AA-8B9D118B8546}"/>
                </a:ext>
              </a:extLst>
            </p:cNvPr>
            <p:cNvSpPr/>
            <p:nvPr/>
          </p:nvSpPr>
          <p:spPr>
            <a:xfrm>
              <a:off x="2645124" y="1387602"/>
              <a:ext cx="1981963" cy="1351795"/>
            </a:xfrm>
            <a:prstGeom prst="roundRect">
              <a:avLst>
                <a:gd name="adj" fmla="val 10000"/>
              </a:avLst>
            </a:prstGeom>
            <a:gr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45" name="Rectangle: Rounded Corners 6">
              <a:extLst>
                <a:ext uri="{FF2B5EF4-FFF2-40B4-BE49-F238E27FC236}">
                  <a16:creationId xmlns:a16="http://schemas.microsoft.com/office/drawing/2014/main" id="{1F296224-6FDA-7609-27EC-652EF8541B1E}"/>
                </a:ext>
              </a:extLst>
            </p:cNvPr>
            <p:cNvSpPr txBox="1"/>
            <p:nvPr/>
          </p:nvSpPr>
          <p:spPr>
            <a:xfrm>
              <a:off x="2684717" y="1427195"/>
              <a:ext cx="1902777" cy="12726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One-on-One Career Coaching </a:t>
              </a:r>
            </a:p>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Individual Employment Plan &amp; Goals</a:t>
              </a:r>
            </a:p>
          </p:txBody>
        </p:sp>
      </p:grpSp>
      <p:grpSp>
        <p:nvGrpSpPr>
          <p:cNvPr id="14" name="Group 13">
            <a:extLst>
              <a:ext uri="{FF2B5EF4-FFF2-40B4-BE49-F238E27FC236}">
                <a16:creationId xmlns:a16="http://schemas.microsoft.com/office/drawing/2014/main" id="{EB3CBD59-01EC-9401-3F83-9D16B15959F1}"/>
              </a:ext>
            </a:extLst>
          </p:cNvPr>
          <p:cNvGrpSpPr/>
          <p:nvPr/>
        </p:nvGrpSpPr>
        <p:grpSpPr>
          <a:xfrm>
            <a:off x="4103553" y="4495548"/>
            <a:ext cx="1886689" cy="1426702"/>
            <a:chOff x="2712303" y="2947040"/>
            <a:chExt cx="1886689" cy="1426702"/>
          </a:xfrm>
          <a:solidFill>
            <a:schemeClr val="accent4"/>
          </a:solidFill>
        </p:grpSpPr>
        <p:sp>
          <p:nvSpPr>
            <p:cNvPr id="42" name="Rectangle: Rounded Corners 41">
              <a:extLst>
                <a:ext uri="{FF2B5EF4-FFF2-40B4-BE49-F238E27FC236}">
                  <a16:creationId xmlns:a16="http://schemas.microsoft.com/office/drawing/2014/main" id="{9CA9CE68-17F2-B4AC-11C3-47271A457A6E}"/>
                </a:ext>
              </a:extLst>
            </p:cNvPr>
            <p:cNvSpPr/>
            <p:nvPr/>
          </p:nvSpPr>
          <p:spPr>
            <a:xfrm>
              <a:off x="2712303" y="2947040"/>
              <a:ext cx="1886689" cy="1426702"/>
            </a:xfrm>
            <a:prstGeom prst="roundRect">
              <a:avLst>
                <a:gd name="adj" fmla="val 10000"/>
              </a:avLst>
            </a:prstGeom>
            <a:gr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43" name="Rectangle: Rounded Corners 8">
              <a:extLst>
                <a:ext uri="{FF2B5EF4-FFF2-40B4-BE49-F238E27FC236}">
                  <a16:creationId xmlns:a16="http://schemas.microsoft.com/office/drawing/2014/main" id="{AF9FC05D-0AB0-020C-4EBD-E14ADAB1BE46}"/>
                </a:ext>
              </a:extLst>
            </p:cNvPr>
            <p:cNvSpPr txBox="1"/>
            <p:nvPr/>
          </p:nvSpPr>
          <p:spPr>
            <a:xfrm>
              <a:off x="2754090" y="2988827"/>
              <a:ext cx="1803115" cy="13431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 lastClr="FFFFFF"/>
                </a:solidFill>
                <a:latin typeface="Arial" pitchFamily="34" charset="0"/>
                <a:ea typeface="+mn-ea"/>
                <a:cs typeface="Arial" pitchFamily="34" charset="0"/>
              </a:endParaRPr>
            </a:p>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Job Search Services</a:t>
              </a:r>
            </a:p>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Job Placement Services</a:t>
              </a:r>
            </a:p>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Access to Labor Market Data</a:t>
              </a:r>
            </a:p>
            <a:p>
              <a:pPr marL="0" lvl="0" indent="0" algn="ctr" defTabSz="533400">
                <a:lnSpc>
                  <a:spcPct val="90000"/>
                </a:lnSpc>
                <a:spcBef>
                  <a:spcPct val="0"/>
                </a:spcBef>
                <a:spcAft>
                  <a:spcPct val="35000"/>
                </a:spcAft>
                <a:buNone/>
              </a:pPr>
              <a:endParaRPr lang="en-US" sz="1200" kern="1200">
                <a:solidFill>
                  <a:sysClr val="window" lastClr="FFFFFF"/>
                </a:solidFill>
                <a:latin typeface="Arial" pitchFamily="34" charset="0"/>
                <a:ea typeface="+mn-ea"/>
                <a:cs typeface="Arial" pitchFamily="34" charset="0"/>
              </a:endParaRPr>
            </a:p>
          </p:txBody>
        </p:sp>
      </p:grpSp>
      <p:grpSp>
        <p:nvGrpSpPr>
          <p:cNvPr id="15" name="Group 14">
            <a:extLst>
              <a:ext uri="{FF2B5EF4-FFF2-40B4-BE49-F238E27FC236}">
                <a16:creationId xmlns:a16="http://schemas.microsoft.com/office/drawing/2014/main" id="{B2B86544-2444-57C8-939C-25B02B6C2707}"/>
              </a:ext>
            </a:extLst>
          </p:cNvPr>
          <p:cNvGrpSpPr/>
          <p:nvPr/>
        </p:nvGrpSpPr>
        <p:grpSpPr>
          <a:xfrm>
            <a:off x="1486509" y="1548508"/>
            <a:ext cx="2367939" cy="4529080"/>
            <a:chOff x="55017" y="0"/>
            <a:chExt cx="2367939" cy="4529080"/>
          </a:xfrm>
          <a:effectLst/>
        </p:grpSpPr>
        <p:sp>
          <p:nvSpPr>
            <p:cNvPr id="40" name="Rectangle: Rounded Corners 39">
              <a:extLst>
                <a:ext uri="{FF2B5EF4-FFF2-40B4-BE49-F238E27FC236}">
                  <a16:creationId xmlns:a16="http://schemas.microsoft.com/office/drawing/2014/main" id="{3A88A8CB-AD2D-997A-058A-78EDB8C8B273}"/>
                </a:ext>
              </a:extLst>
            </p:cNvPr>
            <p:cNvSpPr/>
            <p:nvPr/>
          </p:nvSpPr>
          <p:spPr>
            <a:xfrm>
              <a:off x="55017" y="0"/>
              <a:ext cx="2367939" cy="4529080"/>
            </a:xfrm>
            <a:prstGeom prst="roundRect">
              <a:avLst>
                <a:gd name="adj" fmla="val 10000"/>
              </a:avLst>
            </a:prstGeom>
            <a:solidFill>
              <a:srgbClr val="004C77">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41" name="Rectangle: Rounded Corners 10">
              <a:extLst>
                <a:ext uri="{FF2B5EF4-FFF2-40B4-BE49-F238E27FC236}">
                  <a16:creationId xmlns:a16="http://schemas.microsoft.com/office/drawing/2014/main" id="{8D9DD017-E4BE-AAF7-405A-D44127505FCB}"/>
                </a:ext>
              </a:extLst>
            </p:cNvPr>
            <p:cNvSpPr txBox="1"/>
            <p:nvPr/>
          </p:nvSpPr>
          <p:spPr>
            <a:xfrm>
              <a:off x="55017" y="0"/>
              <a:ext cx="2367939" cy="13587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hueOff val="0"/>
                      <a:satOff val="0"/>
                      <a:lumOff val="0"/>
                      <a:alphaOff val="0"/>
                    </a:sysClr>
                  </a:solidFill>
                  <a:latin typeface="Arial" pitchFamily="34" charset="0"/>
                  <a:ea typeface="+mn-ea"/>
                  <a:cs typeface="Arial" pitchFamily="34" charset="0"/>
                </a:rPr>
                <a:t> Career Resources &amp; Workshops</a:t>
              </a:r>
            </a:p>
          </p:txBody>
        </p:sp>
      </p:grpSp>
      <p:grpSp>
        <p:nvGrpSpPr>
          <p:cNvPr id="16" name="Group 15">
            <a:extLst>
              <a:ext uri="{FF2B5EF4-FFF2-40B4-BE49-F238E27FC236}">
                <a16:creationId xmlns:a16="http://schemas.microsoft.com/office/drawing/2014/main" id="{B3F4F39C-A3DF-4DBB-3ECA-FD51494F82F2}"/>
              </a:ext>
            </a:extLst>
          </p:cNvPr>
          <p:cNvGrpSpPr/>
          <p:nvPr/>
        </p:nvGrpSpPr>
        <p:grpSpPr>
          <a:xfrm>
            <a:off x="1604677" y="2933673"/>
            <a:ext cx="2071523" cy="1414378"/>
            <a:chOff x="173185" y="1385165"/>
            <a:chExt cx="2071523" cy="1414378"/>
          </a:xfrm>
          <a:solidFill>
            <a:schemeClr val="accent2"/>
          </a:solidFill>
        </p:grpSpPr>
        <p:sp>
          <p:nvSpPr>
            <p:cNvPr id="38" name="Rectangle: Rounded Corners 37">
              <a:extLst>
                <a:ext uri="{FF2B5EF4-FFF2-40B4-BE49-F238E27FC236}">
                  <a16:creationId xmlns:a16="http://schemas.microsoft.com/office/drawing/2014/main" id="{A3445469-CE38-DBF0-4E5A-6AE4B60774B6}"/>
                </a:ext>
              </a:extLst>
            </p:cNvPr>
            <p:cNvSpPr/>
            <p:nvPr/>
          </p:nvSpPr>
          <p:spPr>
            <a:xfrm>
              <a:off x="173185" y="1385165"/>
              <a:ext cx="2071523" cy="1414378"/>
            </a:xfrm>
            <a:prstGeom prst="roundRect">
              <a:avLst>
                <a:gd name="adj" fmla="val 10000"/>
              </a:avLst>
            </a:prstGeom>
            <a:gr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39" name="Rectangle: Rounded Corners 12">
              <a:extLst>
                <a:ext uri="{FF2B5EF4-FFF2-40B4-BE49-F238E27FC236}">
                  <a16:creationId xmlns:a16="http://schemas.microsoft.com/office/drawing/2014/main" id="{722082BB-9E5C-E799-E8E9-A5BA5C1569CF}"/>
                </a:ext>
              </a:extLst>
            </p:cNvPr>
            <p:cNvSpPr txBox="1"/>
            <p:nvPr/>
          </p:nvSpPr>
          <p:spPr>
            <a:xfrm>
              <a:off x="214611" y="1426591"/>
              <a:ext cx="1988671" cy="13315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Resource Centers that can serve as your Work Office. </a:t>
              </a:r>
            </a:p>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Use of Computers, Internet, Printers and more –at no cost.</a:t>
              </a:r>
            </a:p>
          </p:txBody>
        </p:sp>
      </p:grpSp>
      <p:grpSp>
        <p:nvGrpSpPr>
          <p:cNvPr id="17" name="Group 16">
            <a:extLst>
              <a:ext uri="{FF2B5EF4-FFF2-40B4-BE49-F238E27FC236}">
                <a16:creationId xmlns:a16="http://schemas.microsoft.com/office/drawing/2014/main" id="{E14C23CE-9B37-C3E0-2BC1-1D7C025EBA24}"/>
              </a:ext>
            </a:extLst>
          </p:cNvPr>
          <p:cNvGrpSpPr/>
          <p:nvPr/>
        </p:nvGrpSpPr>
        <p:grpSpPr>
          <a:xfrm>
            <a:off x="1636217" y="4509823"/>
            <a:ext cx="2047629" cy="1436088"/>
            <a:chOff x="204725" y="2961315"/>
            <a:chExt cx="2047629" cy="1436088"/>
          </a:xfrm>
          <a:solidFill>
            <a:schemeClr val="accent2"/>
          </a:solidFill>
        </p:grpSpPr>
        <p:sp>
          <p:nvSpPr>
            <p:cNvPr id="36" name="Rectangle: Rounded Corners 35">
              <a:extLst>
                <a:ext uri="{FF2B5EF4-FFF2-40B4-BE49-F238E27FC236}">
                  <a16:creationId xmlns:a16="http://schemas.microsoft.com/office/drawing/2014/main" id="{862C5302-EBCB-A423-BEF6-AA3531DBAB06}"/>
                </a:ext>
              </a:extLst>
            </p:cNvPr>
            <p:cNvSpPr/>
            <p:nvPr/>
          </p:nvSpPr>
          <p:spPr>
            <a:xfrm>
              <a:off x="204725" y="2961315"/>
              <a:ext cx="2047629" cy="1436088"/>
            </a:xfrm>
            <a:prstGeom prst="roundRect">
              <a:avLst>
                <a:gd name="adj" fmla="val 10000"/>
              </a:avLst>
            </a:prstGeom>
            <a:gr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37" name="Rectangle: Rounded Corners 14">
              <a:extLst>
                <a:ext uri="{FF2B5EF4-FFF2-40B4-BE49-F238E27FC236}">
                  <a16:creationId xmlns:a16="http://schemas.microsoft.com/office/drawing/2014/main" id="{49195EC0-FB7E-9903-54B2-B6A27AB974C2}"/>
                </a:ext>
              </a:extLst>
            </p:cNvPr>
            <p:cNvSpPr txBox="1"/>
            <p:nvPr/>
          </p:nvSpPr>
          <p:spPr>
            <a:xfrm>
              <a:off x="246787" y="3003377"/>
              <a:ext cx="1963505" cy="13519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Workforce-Job Readiness Workshops </a:t>
              </a:r>
            </a:p>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Professional Resume Writing Assistance                   </a:t>
              </a:r>
            </a:p>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Social Media Workshops</a:t>
              </a:r>
            </a:p>
          </p:txBody>
        </p:sp>
      </p:grpSp>
      <p:grpSp>
        <p:nvGrpSpPr>
          <p:cNvPr id="18" name="Group 17">
            <a:extLst>
              <a:ext uri="{FF2B5EF4-FFF2-40B4-BE49-F238E27FC236}">
                <a16:creationId xmlns:a16="http://schemas.microsoft.com/office/drawing/2014/main" id="{B560A5D5-B608-0D70-FAB7-DA41F871CDAA}"/>
              </a:ext>
            </a:extLst>
          </p:cNvPr>
          <p:cNvGrpSpPr/>
          <p:nvPr/>
        </p:nvGrpSpPr>
        <p:grpSpPr>
          <a:xfrm>
            <a:off x="6214890" y="1548508"/>
            <a:ext cx="1824589" cy="4529080"/>
            <a:chOff x="4783398" y="0"/>
            <a:chExt cx="1824589" cy="4529080"/>
          </a:xfrm>
          <a:effectLst/>
        </p:grpSpPr>
        <p:sp>
          <p:nvSpPr>
            <p:cNvPr id="34" name="Rectangle: Rounded Corners 33">
              <a:extLst>
                <a:ext uri="{FF2B5EF4-FFF2-40B4-BE49-F238E27FC236}">
                  <a16:creationId xmlns:a16="http://schemas.microsoft.com/office/drawing/2014/main" id="{5B28DB01-229C-0C3B-3A6C-720B4B9BE18A}"/>
                </a:ext>
              </a:extLst>
            </p:cNvPr>
            <p:cNvSpPr/>
            <p:nvPr/>
          </p:nvSpPr>
          <p:spPr>
            <a:xfrm>
              <a:off x="4783398" y="0"/>
              <a:ext cx="1824589" cy="4529080"/>
            </a:xfrm>
            <a:prstGeom prst="roundRect">
              <a:avLst>
                <a:gd name="adj" fmla="val 10000"/>
              </a:avLst>
            </a:prstGeom>
            <a:solidFill>
              <a:srgbClr val="004C77">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5" name="Rectangle: Rounded Corners 16">
              <a:extLst>
                <a:ext uri="{FF2B5EF4-FFF2-40B4-BE49-F238E27FC236}">
                  <a16:creationId xmlns:a16="http://schemas.microsoft.com/office/drawing/2014/main" id="{D3E16493-07F2-58A5-7322-FD1516D72686}"/>
                </a:ext>
              </a:extLst>
            </p:cNvPr>
            <p:cNvSpPr txBox="1"/>
            <p:nvPr/>
          </p:nvSpPr>
          <p:spPr>
            <a:xfrm>
              <a:off x="4783398" y="0"/>
              <a:ext cx="1824589" cy="13587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hueOff val="0"/>
                      <a:satOff val="0"/>
                      <a:lumOff val="0"/>
                      <a:alphaOff val="0"/>
                    </a:sysClr>
                  </a:solidFill>
                  <a:latin typeface="Arial" pitchFamily="34" charset="0"/>
                  <a:ea typeface="+mn-ea"/>
                  <a:cs typeface="Arial" pitchFamily="34" charset="0"/>
                </a:rPr>
                <a:t>Occupational  Training Opportunities</a:t>
              </a:r>
            </a:p>
          </p:txBody>
        </p:sp>
      </p:grpSp>
      <p:grpSp>
        <p:nvGrpSpPr>
          <p:cNvPr id="19" name="Group 18">
            <a:extLst>
              <a:ext uri="{FF2B5EF4-FFF2-40B4-BE49-F238E27FC236}">
                <a16:creationId xmlns:a16="http://schemas.microsoft.com/office/drawing/2014/main" id="{4F5EF672-6F65-DFF8-A049-B6944BCC7E38}"/>
              </a:ext>
            </a:extLst>
          </p:cNvPr>
          <p:cNvGrpSpPr/>
          <p:nvPr/>
        </p:nvGrpSpPr>
        <p:grpSpPr>
          <a:xfrm>
            <a:off x="6333531" y="2933673"/>
            <a:ext cx="1625215" cy="834167"/>
            <a:chOff x="4902039" y="1431935"/>
            <a:chExt cx="1625215" cy="834167"/>
          </a:xfrm>
          <a:solidFill>
            <a:schemeClr val="tx1"/>
          </a:solidFill>
        </p:grpSpPr>
        <p:sp>
          <p:nvSpPr>
            <p:cNvPr id="32" name="Rectangle: Rounded Corners 31">
              <a:extLst>
                <a:ext uri="{FF2B5EF4-FFF2-40B4-BE49-F238E27FC236}">
                  <a16:creationId xmlns:a16="http://schemas.microsoft.com/office/drawing/2014/main" id="{E11F38E7-F0C6-EF56-E94E-72157EE6CE78}"/>
                </a:ext>
              </a:extLst>
            </p:cNvPr>
            <p:cNvSpPr/>
            <p:nvPr/>
          </p:nvSpPr>
          <p:spPr>
            <a:xfrm>
              <a:off x="4902039" y="1431935"/>
              <a:ext cx="1625215" cy="834167"/>
            </a:xfrm>
            <a:prstGeom prst="roundRect">
              <a:avLst>
                <a:gd name="adj" fmla="val 10000"/>
              </a:avLst>
            </a:prstGeom>
            <a:gr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33" name="Rectangle: Rounded Corners 18">
              <a:extLst>
                <a:ext uri="{FF2B5EF4-FFF2-40B4-BE49-F238E27FC236}">
                  <a16:creationId xmlns:a16="http://schemas.microsoft.com/office/drawing/2014/main" id="{567F1111-46B4-1668-F1C0-3D59E34D3093}"/>
                </a:ext>
              </a:extLst>
            </p:cNvPr>
            <p:cNvSpPr txBox="1"/>
            <p:nvPr/>
          </p:nvSpPr>
          <p:spPr>
            <a:xfrm>
              <a:off x="4926471" y="1456367"/>
              <a:ext cx="1576351" cy="7853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Train in Demand Sector driven occupations</a:t>
              </a:r>
            </a:p>
          </p:txBody>
        </p:sp>
      </p:grpSp>
      <p:grpSp>
        <p:nvGrpSpPr>
          <p:cNvPr id="20" name="Group 19">
            <a:extLst>
              <a:ext uri="{FF2B5EF4-FFF2-40B4-BE49-F238E27FC236}">
                <a16:creationId xmlns:a16="http://schemas.microsoft.com/office/drawing/2014/main" id="{6982DCF9-2B32-9A1B-0385-549796EBA03E}"/>
              </a:ext>
            </a:extLst>
          </p:cNvPr>
          <p:cNvGrpSpPr/>
          <p:nvPr/>
        </p:nvGrpSpPr>
        <p:grpSpPr>
          <a:xfrm>
            <a:off x="6341277" y="3961416"/>
            <a:ext cx="1571815" cy="1984495"/>
            <a:chOff x="4909785" y="2317542"/>
            <a:chExt cx="1571815" cy="1984495"/>
          </a:xfrm>
          <a:solidFill>
            <a:schemeClr val="accent1"/>
          </a:solidFill>
        </p:grpSpPr>
        <p:sp>
          <p:nvSpPr>
            <p:cNvPr id="30" name="Rectangle: Rounded Corners 29">
              <a:extLst>
                <a:ext uri="{FF2B5EF4-FFF2-40B4-BE49-F238E27FC236}">
                  <a16:creationId xmlns:a16="http://schemas.microsoft.com/office/drawing/2014/main" id="{4CFE3BF8-2FFD-DF34-4D34-FFEFCD9F8784}"/>
                </a:ext>
              </a:extLst>
            </p:cNvPr>
            <p:cNvSpPr/>
            <p:nvPr/>
          </p:nvSpPr>
          <p:spPr>
            <a:xfrm>
              <a:off x="4909785" y="2317542"/>
              <a:ext cx="1571815" cy="1984495"/>
            </a:xfrm>
            <a:prstGeom prst="roundRect">
              <a:avLst>
                <a:gd name="adj" fmla="val 10000"/>
              </a:avLst>
            </a:prstGeom>
            <a:gr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31" name="Rectangle: Rounded Corners 20">
              <a:extLst>
                <a:ext uri="{FF2B5EF4-FFF2-40B4-BE49-F238E27FC236}">
                  <a16:creationId xmlns:a16="http://schemas.microsoft.com/office/drawing/2014/main" id="{27CD9FB4-8502-C1B5-B871-AD93D4C18711}"/>
                </a:ext>
              </a:extLst>
            </p:cNvPr>
            <p:cNvSpPr txBox="1"/>
            <p:nvPr/>
          </p:nvSpPr>
          <p:spPr>
            <a:xfrm>
              <a:off x="4955822" y="2363579"/>
              <a:ext cx="1479741" cy="18924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*Healthcare                          *IT                       *Manufacturing</a:t>
              </a:r>
            </a:p>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*Transportation &amp;    Logistics </a:t>
              </a:r>
            </a:p>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 *Hospitality, Retail                        </a:t>
              </a:r>
            </a:p>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*Business &amp; Professional Services </a:t>
              </a:r>
            </a:p>
            <a:p>
              <a:pPr marL="0" lvl="0" indent="0" algn="ctr" defTabSz="533400">
                <a:lnSpc>
                  <a:spcPct val="90000"/>
                </a:lnSpc>
                <a:spcBef>
                  <a:spcPct val="0"/>
                </a:spcBef>
                <a:spcAft>
                  <a:spcPct val="35000"/>
                </a:spcAft>
                <a:buNone/>
              </a:pPr>
              <a:r>
                <a:rPr lang="en-US" sz="1200" kern="1200">
                  <a:solidFill>
                    <a:sysClr val="window" lastClr="FFFFFF"/>
                  </a:solidFill>
                  <a:latin typeface="Arial" pitchFamily="34" charset="0"/>
                  <a:ea typeface="+mn-ea"/>
                  <a:cs typeface="Arial" pitchFamily="34" charset="0"/>
                </a:rPr>
                <a:t> *Construction </a:t>
              </a:r>
            </a:p>
          </p:txBody>
        </p:sp>
      </p:grpSp>
      <p:grpSp>
        <p:nvGrpSpPr>
          <p:cNvPr id="21" name="Group 20">
            <a:extLst>
              <a:ext uri="{FF2B5EF4-FFF2-40B4-BE49-F238E27FC236}">
                <a16:creationId xmlns:a16="http://schemas.microsoft.com/office/drawing/2014/main" id="{25EEB9E1-AAF6-39C0-DB0A-EF68BF0EDA4F}"/>
              </a:ext>
            </a:extLst>
          </p:cNvPr>
          <p:cNvGrpSpPr/>
          <p:nvPr/>
        </p:nvGrpSpPr>
        <p:grpSpPr>
          <a:xfrm>
            <a:off x="8197017" y="1548508"/>
            <a:ext cx="1959833" cy="4529080"/>
            <a:chOff x="6765525" y="0"/>
            <a:chExt cx="1959833" cy="4529080"/>
          </a:xfrm>
          <a:effectLst/>
        </p:grpSpPr>
        <p:sp>
          <p:nvSpPr>
            <p:cNvPr id="28" name="Rectangle: Rounded Corners 27">
              <a:extLst>
                <a:ext uri="{FF2B5EF4-FFF2-40B4-BE49-F238E27FC236}">
                  <a16:creationId xmlns:a16="http://schemas.microsoft.com/office/drawing/2014/main" id="{64A1DE5B-B67A-472A-98E5-79AA4D5E9A87}"/>
                </a:ext>
              </a:extLst>
            </p:cNvPr>
            <p:cNvSpPr/>
            <p:nvPr/>
          </p:nvSpPr>
          <p:spPr>
            <a:xfrm>
              <a:off x="6765525" y="0"/>
              <a:ext cx="1959833" cy="4529080"/>
            </a:xfrm>
            <a:prstGeom prst="roundRect">
              <a:avLst>
                <a:gd name="adj" fmla="val 10000"/>
              </a:avLst>
            </a:prstGeom>
            <a:solidFill>
              <a:srgbClr val="004C77">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9" name="Rectangle: Rounded Corners 22">
              <a:extLst>
                <a:ext uri="{FF2B5EF4-FFF2-40B4-BE49-F238E27FC236}">
                  <a16:creationId xmlns:a16="http://schemas.microsoft.com/office/drawing/2014/main" id="{A2F24A4C-ED67-AE99-033E-5129A6B8D8D2}"/>
                </a:ext>
              </a:extLst>
            </p:cNvPr>
            <p:cNvSpPr txBox="1"/>
            <p:nvPr/>
          </p:nvSpPr>
          <p:spPr>
            <a:xfrm>
              <a:off x="6765525" y="0"/>
              <a:ext cx="1959833" cy="13587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a:solidFill>
                    <a:schemeClr val="accent5">
                      <a:lumMod val="10000"/>
                    </a:schemeClr>
                  </a:solidFill>
                  <a:latin typeface="Arial" panose="020B0604020202020204" pitchFamily="34" charset="0"/>
                  <a:cs typeface="Arial" panose="020B0604020202020204" pitchFamily="34" charset="0"/>
                </a:rPr>
                <a:t>Employment &amp; Career Success</a:t>
              </a:r>
            </a:p>
          </p:txBody>
        </p:sp>
      </p:grpSp>
      <p:grpSp>
        <p:nvGrpSpPr>
          <p:cNvPr id="22" name="Group 21">
            <a:extLst>
              <a:ext uri="{FF2B5EF4-FFF2-40B4-BE49-F238E27FC236}">
                <a16:creationId xmlns:a16="http://schemas.microsoft.com/office/drawing/2014/main" id="{07C87EC8-FB2D-7539-6214-DCD11EA22FAE}"/>
              </a:ext>
            </a:extLst>
          </p:cNvPr>
          <p:cNvGrpSpPr/>
          <p:nvPr/>
        </p:nvGrpSpPr>
        <p:grpSpPr>
          <a:xfrm>
            <a:off x="8250938" y="2932889"/>
            <a:ext cx="1864811" cy="1343760"/>
            <a:chOff x="6819446" y="1444201"/>
            <a:chExt cx="1864811" cy="1343760"/>
          </a:xfrm>
          <a:solidFill>
            <a:schemeClr val="accent3"/>
          </a:solidFill>
        </p:grpSpPr>
        <p:sp>
          <p:nvSpPr>
            <p:cNvPr id="26" name="Rectangle: Rounded Corners 25">
              <a:extLst>
                <a:ext uri="{FF2B5EF4-FFF2-40B4-BE49-F238E27FC236}">
                  <a16:creationId xmlns:a16="http://schemas.microsoft.com/office/drawing/2014/main" id="{304000DE-946D-3B89-311D-ED651CD51991}"/>
                </a:ext>
              </a:extLst>
            </p:cNvPr>
            <p:cNvSpPr/>
            <p:nvPr/>
          </p:nvSpPr>
          <p:spPr>
            <a:xfrm>
              <a:off x="6819446" y="1444201"/>
              <a:ext cx="1864811" cy="1343760"/>
            </a:xfrm>
            <a:prstGeom prst="roundRect">
              <a:avLst>
                <a:gd name="adj" fmla="val 10000"/>
              </a:avLst>
            </a:prstGeom>
            <a:gr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7" name="Rectangle: Rounded Corners 24">
              <a:extLst>
                <a:ext uri="{FF2B5EF4-FFF2-40B4-BE49-F238E27FC236}">
                  <a16:creationId xmlns:a16="http://schemas.microsoft.com/office/drawing/2014/main" id="{3929CC3F-21D1-D0DE-96BE-066AB2DC5867}"/>
                </a:ext>
              </a:extLst>
            </p:cNvPr>
            <p:cNvSpPr txBox="1"/>
            <p:nvPr/>
          </p:nvSpPr>
          <p:spPr>
            <a:xfrm>
              <a:off x="6858803" y="1483558"/>
              <a:ext cx="1786097" cy="12650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latin typeface="Arial" pitchFamily="34" charset="0"/>
                  <a:ea typeface="+mn-ea"/>
                  <a:cs typeface="Arial" pitchFamily="34" charset="0"/>
                </a:rPr>
                <a:t>Business Service Teams that make connections  to Employers and JOBS </a:t>
              </a:r>
            </a:p>
          </p:txBody>
        </p:sp>
      </p:grpSp>
      <p:grpSp>
        <p:nvGrpSpPr>
          <p:cNvPr id="23" name="Group 22">
            <a:extLst>
              <a:ext uri="{FF2B5EF4-FFF2-40B4-BE49-F238E27FC236}">
                <a16:creationId xmlns:a16="http://schemas.microsoft.com/office/drawing/2014/main" id="{1402D784-96BC-7ACE-3DC8-3C23DEE7205A}"/>
              </a:ext>
            </a:extLst>
          </p:cNvPr>
          <p:cNvGrpSpPr/>
          <p:nvPr/>
        </p:nvGrpSpPr>
        <p:grpSpPr>
          <a:xfrm>
            <a:off x="8284746" y="4450955"/>
            <a:ext cx="1680313" cy="1463761"/>
            <a:chOff x="6853254" y="2902447"/>
            <a:chExt cx="1680313" cy="1463761"/>
          </a:xfrm>
          <a:solidFill>
            <a:schemeClr val="accent3"/>
          </a:solidFill>
        </p:grpSpPr>
        <p:sp>
          <p:nvSpPr>
            <p:cNvPr id="24" name="Rectangle: Rounded Corners 23">
              <a:extLst>
                <a:ext uri="{FF2B5EF4-FFF2-40B4-BE49-F238E27FC236}">
                  <a16:creationId xmlns:a16="http://schemas.microsoft.com/office/drawing/2014/main" id="{8E2FB8BA-6C90-AF3D-70E8-ED6DDA07FF11}"/>
                </a:ext>
              </a:extLst>
            </p:cNvPr>
            <p:cNvSpPr/>
            <p:nvPr/>
          </p:nvSpPr>
          <p:spPr>
            <a:xfrm>
              <a:off x="6853254" y="2902447"/>
              <a:ext cx="1680313" cy="1463761"/>
            </a:xfrm>
            <a:prstGeom prst="roundRect">
              <a:avLst>
                <a:gd name="adj" fmla="val 10000"/>
              </a:avLst>
            </a:prstGeom>
            <a:grpFill/>
            <a:ln w="11429" cap="flat" cmpd="sng" algn="ctr">
              <a:solidFill>
                <a:sysClr val="window" lastClr="FFFFFF">
                  <a:hueOff val="0"/>
                  <a:satOff val="0"/>
                  <a:lumOff val="0"/>
                  <a:alphaOff val="0"/>
                </a:sysClr>
              </a:solidFill>
              <a:prstDash val="sysDash"/>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5" name="Rectangle: Rounded Corners 26">
              <a:extLst>
                <a:ext uri="{FF2B5EF4-FFF2-40B4-BE49-F238E27FC236}">
                  <a16:creationId xmlns:a16="http://schemas.microsoft.com/office/drawing/2014/main" id="{06179F69-FAEF-B491-36B6-AA757DCC3167}"/>
                </a:ext>
              </a:extLst>
            </p:cNvPr>
            <p:cNvSpPr txBox="1"/>
            <p:nvPr/>
          </p:nvSpPr>
          <p:spPr>
            <a:xfrm>
              <a:off x="6896126" y="2945319"/>
              <a:ext cx="1594569" cy="1378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mn-lt"/>
                  <a:ea typeface="+mn-ea"/>
                  <a:cs typeface="+mn-cs"/>
                </a:rPr>
                <a:t>Mock Interview Preparation               </a:t>
              </a:r>
            </a:p>
            <a:p>
              <a:pPr marL="0" lvl="0" indent="0" algn="ctr" defTabSz="533400">
                <a:lnSpc>
                  <a:spcPct val="90000"/>
                </a:lnSpc>
                <a:spcBef>
                  <a:spcPct val="0"/>
                </a:spcBef>
                <a:spcAft>
                  <a:spcPct val="35000"/>
                </a:spcAft>
                <a:buNone/>
              </a:pPr>
              <a:r>
                <a:rPr lang="en-US" sz="1200" kern="1200">
                  <a:solidFill>
                    <a:sysClr val="window" lastClr="FFFFFF"/>
                  </a:solidFill>
                  <a:latin typeface="+mn-lt"/>
                  <a:ea typeface="+mn-ea"/>
                  <a:cs typeface="+mn-cs"/>
                </a:rPr>
                <a:t>Hire First On-The-Job Training Incentive programs </a:t>
              </a:r>
            </a:p>
          </p:txBody>
        </p:sp>
      </p:grpSp>
    </p:spTree>
    <p:extLst>
      <p:ext uri="{BB962C8B-B14F-4D97-AF65-F5344CB8AC3E}">
        <p14:creationId xmlns:p14="http://schemas.microsoft.com/office/powerpoint/2010/main" val="45339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383268-DE62-4CE4-BBE0-9DE1D31E9BEA}"/>
              </a:ext>
            </a:extLst>
          </p:cNvPr>
          <p:cNvPicPr>
            <a:picLocks noChangeAspect="1"/>
          </p:cNvPicPr>
          <p:nvPr/>
        </p:nvPicPr>
        <p:blipFill>
          <a:blip r:embed="rId3">
            <a:alphaModFix amt="50000"/>
          </a:blip>
          <a:srcRect t="3389" r="66925" b="19264"/>
          <a:stretch>
            <a:fillRect/>
          </a:stretch>
        </p:blipFill>
        <p:spPr>
          <a:xfrm>
            <a:off x="0" y="0"/>
            <a:ext cx="12192000" cy="6330993"/>
          </a:xfrm>
          <a:prstGeom prst="rect">
            <a:avLst/>
          </a:prstGeom>
        </p:spPr>
      </p:pic>
      <p:sp>
        <p:nvSpPr>
          <p:cNvPr id="2" name="Footer Placeholder 1">
            <a:extLst>
              <a:ext uri="{FF2B5EF4-FFF2-40B4-BE49-F238E27FC236}">
                <a16:creationId xmlns:a16="http://schemas.microsoft.com/office/drawing/2014/main" id="{5B3E208C-45FF-401A-CEE9-EDDC12CC90F8}"/>
              </a:ext>
            </a:extLst>
          </p:cNvPr>
          <p:cNvSpPr>
            <a:spLocks noGrp="1"/>
          </p:cNvSpPr>
          <p:nvPr>
            <p:ph type="ftr" sz="quarter" idx="11"/>
          </p:nvPr>
        </p:nvSpPr>
        <p:spPr>
          <a:xfrm>
            <a:off x="1342789" y="6426292"/>
            <a:ext cx="4114800" cy="365125"/>
          </a:xfrm>
        </p:spPr>
        <p:txBody>
          <a:bodyPr anchor="ctr">
            <a:normAutofit/>
          </a:bodyPr>
          <a:lstStyle/>
          <a:p>
            <a:pPr>
              <a:spcAft>
                <a:spcPts val="600"/>
              </a:spcAft>
            </a:pPr>
            <a:r>
              <a:rPr lang="en-US"/>
              <a:t>CHICAGO COOK WORKFORCE PARTNERSHIP</a:t>
            </a:r>
          </a:p>
        </p:txBody>
      </p:sp>
      <p:sp>
        <p:nvSpPr>
          <p:cNvPr id="3" name="Slide Number Placeholder 2">
            <a:extLst>
              <a:ext uri="{FF2B5EF4-FFF2-40B4-BE49-F238E27FC236}">
                <a16:creationId xmlns:a16="http://schemas.microsoft.com/office/drawing/2014/main" id="{F7B0DEC5-A3F0-1D66-CED5-2ED73AA3984C}"/>
              </a:ext>
            </a:extLst>
          </p:cNvPr>
          <p:cNvSpPr>
            <a:spLocks noGrp="1"/>
          </p:cNvSpPr>
          <p:nvPr>
            <p:ph type="sldNum" sz="quarter" idx="12"/>
          </p:nvPr>
        </p:nvSpPr>
        <p:spPr>
          <a:xfrm>
            <a:off x="647700" y="6426292"/>
            <a:ext cx="678180" cy="365125"/>
          </a:xfrm>
        </p:spPr>
        <p:txBody>
          <a:bodyPr anchor="ctr">
            <a:normAutofit/>
          </a:bodyPr>
          <a:lstStyle/>
          <a:p>
            <a:pPr>
              <a:spcAft>
                <a:spcPts val="600"/>
              </a:spcAft>
            </a:pPr>
            <a:fld id="{62FC844F-1C5E-9744-861D-1084858A0FD4}" type="slidenum">
              <a:rPr lang="en-US" smtClean="0"/>
              <a:pPr>
                <a:spcAft>
                  <a:spcPts val="600"/>
                </a:spcAft>
              </a:pPr>
              <a:t>11</a:t>
            </a:fld>
            <a:endParaRPr lang="en-US"/>
          </a:p>
        </p:txBody>
      </p:sp>
      <p:sp>
        <p:nvSpPr>
          <p:cNvPr id="5" name="Text Placeholder 4">
            <a:extLst>
              <a:ext uri="{FF2B5EF4-FFF2-40B4-BE49-F238E27FC236}">
                <a16:creationId xmlns:a16="http://schemas.microsoft.com/office/drawing/2014/main" id="{E3B43E4B-0801-1CF8-8F3A-2FAAFE446F0A}"/>
              </a:ext>
            </a:extLst>
          </p:cNvPr>
          <p:cNvSpPr>
            <a:spLocks noGrp="1"/>
          </p:cNvSpPr>
          <p:nvPr>
            <p:ph type="body" sz="quarter" idx="14"/>
          </p:nvPr>
        </p:nvSpPr>
        <p:spPr>
          <a:xfrm rot="5400000">
            <a:off x="1716622" y="2760141"/>
            <a:ext cx="782494" cy="4215739"/>
          </a:xfrm>
        </p:spPr>
        <p:txBody>
          <a:bodyPr wrap="square">
            <a:noAutofit/>
          </a:bodyPr>
          <a:lstStyle/>
          <a:p>
            <a:pPr algn="ctr">
              <a:lnSpc>
                <a:spcPct val="100000"/>
              </a:lnSpc>
            </a:pPr>
            <a:r>
              <a:rPr lang="en-US" sz="2800" b="1"/>
              <a:t>Illinoisworknet.com</a:t>
            </a:r>
          </a:p>
        </p:txBody>
      </p:sp>
    </p:spTree>
    <p:extLst>
      <p:ext uri="{BB962C8B-B14F-4D97-AF65-F5344CB8AC3E}">
        <p14:creationId xmlns:p14="http://schemas.microsoft.com/office/powerpoint/2010/main" val="65190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79C4E-9E48-53F7-65FE-F4F1ED7181C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EC3A970-2F99-204B-30F2-C54CDD861FA8}"/>
              </a:ext>
            </a:extLst>
          </p:cNvPr>
          <p:cNvPicPr>
            <a:picLocks noChangeAspect="1"/>
          </p:cNvPicPr>
          <p:nvPr/>
        </p:nvPicPr>
        <p:blipFill>
          <a:blip r:embed="rId3"/>
          <a:srcRect l="33525" t="10144" r="34450" b="8519"/>
          <a:stretch>
            <a:fillRect/>
          </a:stretch>
        </p:blipFill>
        <p:spPr>
          <a:xfrm>
            <a:off x="6096000" y="3552952"/>
            <a:ext cx="4864230" cy="2743200"/>
          </a:xfrm>
          <a:prstGeom prst="rect">
            <a:avLst/>
          </a:prstGeom>
        </p:spPr>
      </p:pic>
      <p:sp>
        <p:nvSpPr>
          <p:cNvPr id="2" name="Title 1">
            <a:extLst>
              <a:ext uri="{FF2B5EF4-FFF2-40B4-BE49-F238E27FC236}">
                <a16:creationId xmlns:a16="http://schemas.microsoft.com/office/drawing/2014/main" id="{F3E04F7F-2498-A6B0-528B-3DB90454539F}"/>
              </a:ext>
            </a:extLst>
          </p:cNvPr>
          <p:cNvSpPr>
            <a:spLocks noGrp="1"/>
          </p:cNvSpPr>
          <p:nvPr>
            <p:ph type="title"/>
          </p:nvPr>
        </p:nvSpPr>
        <p:spPr>
          <a:xfrm>
            <a:off x="647700" y="647700"/>
            <a:ext cx="10896600" cy="701731"/>
          </a:xfrm>
        </p:spPr>
        <p:txBody>
          <a:bodyPr/>
          <a:lstStyle/>
          <a:p>
            <a:r>
              <a:rPr lang="en-US"/>
              <a:t>Illinoisworknet.com</a:t>
            </a:r>
          </a:p>
        </p:txBody>
      </p:sp>
      <p:sp>
        <p:nvSpPr>
          <p:cNvPr id="3" name="Content Placeholder 2">
            <a:extLst>
              <a:ext uri="{FF2B5EF4-FFF2-40B4-BE49-F238E27FC236}">
                <a16:creationId xmlns:a16="http://schemas.microsoft.com/office/drawing/2014/main" id="{E28F6A98-6574-07B3-7AB5-D0BCDDB0BAEB}"/>
              </a:ext>
            </a:extLst>
          </p:cNvPr>
          <p:cNvSpPr>
            <a:spLocks noGrp="1"/>
          </p:cNvSpPr>
          <p:nvPr>
            <p:ph idx="1"/>
          </p:nvPr>
        </p:nvSpPr>
        <p:spPr>
          <a:xfrm>
            <a:off x="491490" y="1547090"/>
            <a:ext cx="10896600" cy="2201950"/>
          </a:xfrm>
        </p:spPr>
        <p:txBody>
          <a:bodyPr>
            <a:normAutofit/>
          </a:bodyPr>
          <a:lstStyle/>
          <a:p>
            <a:r>
              <a:rPr lang="en-US"/>
              <a:t>Illinoisworknet.com is an online, 24/7 informational workforce development website that helps individuals plan and move forward in their job search &amp; careers. It can also direct you to find the State of IL Health Insurance exchange or other support services.</a:t>
            </a:r>
          </a:p>
          <a:p>
            <a:r>
              <a:rPr lang="en-US"/>
              <a:t>Search for a Cook County American Job Center nearest you. You can filter/narrow your search by Zip Code, County, Keyword Search: Laid Off Worker Services.</a:t>
            </a:r>
          </a:p>
        </p:txBody>
      </p:sp>
      <p:sp>
        <p:nvSpPr>
          <p:cNvPr id="5" name="Footer Placeholder 4">
            <a:extLst>
              <a:ext uri="{FF2B5EF4-FFF2-40B4-BE49-F238E27FC236}">
                <a16:creationId xmlns:a16="http://schemas.microsoft.com/office/drawing/2014/main" id="{880D5282-7830-3627-CA87-2D81981490E8}"/>
              </a:ext>
            </a:extLst>
          </p:cNvPr>
          <p:cNvSpPr>
            <a:spLocks noGrp="1"/>
          </p:cNvSpPr>
          <p:nvPr>
            <p:ph type="ftr" sz="quarter" idx="11"/>
          </p:nvPr>
        </p:nvSpPr>
        <p:spPr>
          <a:xfrm>
            <a:off x="1342789" y="6426292"/>
            <a:ext cx="4114800" cy="365125"/>
          </a:xfrm>
        </p:spPr>
        <p:txBody>
          <a:bodyPr/>
          <a:lstStyle/>
          <a:p>
            <a:r>
              <a:rPr lang="en-US"/>
              <a:t>CHICAGO COOK WORKFORCE PARTNERSHIP</a:t>
            </a:r>
          </a:p>
        </p:txBody>
      </p:sp>
      <p:sp>
        <p:nvSpPr>
          <p:cNvPr id="6" name="Slide Number Placeholder 5">
            <a:extLst>
              <a:ext uri="{FF2B5EF4-FFF2-40B4-BE49-F238E27FC236}">
                <a16:creationId xmlns:a16="http://schemas.microsoft.com/office/drawing/2014/main" id="{9B9021A2-325E-B0F8-9984-E1D7E226DB46}"/>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12</a:t>
            </a:fld>
            <a:endParaRPr lang="en-US"/>
          </a:p>
        </p:txBody>
      </p:sp>
      <p:sp>
        <p:nvSpPr>
          <p:cNvPr id="4" name="Date Placeholder 3">
            <a:extLst>
              <a:ext uri="{FF2B5EF4-FFF2-40B4-BE49-F238E27FC236}">
                <a16:creationId xmlns:a16="http://schemas.microsoft.com/office/drawing/2014/main" id="{2CB8DBD3-EE99-9C1E-78E4-8032289AEE95}"/>
              </a:ext>
            </a:extLst>
          </p:cNvPr>
          <p:cNvSpPr>
            <a:spLocks noGrp="1"/>
          </p:cNvSpPr>
          <p:nvPr>
            <p:ph type="dt" sz="half" idx="4294967295"/>
          </p:nvPr>
        </p:nvSpPr>
        <p:spPr>
          <a:xfrm>
            <a:off x="9448800" y="6426200"/>
            <a:ext cx="2743200" cy="365125"/>
          </a:xfrm>
        </p:spPr>
        <p:txBody>
          <a:bodyPr/>
          <a:lstStyle/>
          <a:p>
            <a:fld id="{DBA998AD-3AA5-774F-B560-A882E832BB27}" type="datetime1">
              <a:rPr lang="en-US" smtClean="0"/>
              <a:t>10/6/2025</a:t>
            </a:fld>
            <a:endParaRPr lang="en-US"/>
          </a:p>
        </p:txBody>
      </p:sp>
      <p:pic>
        <p:nvPicPr>
          <p:cNvPr id="8" name="Picture 7">
            <a:extLst>
              <a:ext uri="{FF2B5EF4-FFF2-40B4-BE49-F238E27FC236}">
                <a16:creationId xmlns:a16="http://schemas.microsoft.com/office/drawing/2014/main" id="{D60E3C83-6FF8-A8A1-C7CB-856456BF3FA8}"/>
              </a:ext>
            </a:extLst>
          </p:cNvPr>
          <p:cNvPicPr>
            <a:picLocks noChangeAspect="1"/>
          </p:cNvPicPr>
          <p:nvPr/>
        </p:nvPicPr>
        <p:blipFill>
          <a:blip r:embed="rId4"/>
          <a:srcRect l="33375" t="9468" r="34075" b="6428"/>
          <a:stretch>
            <a:fillRect/>
          </a:stretch>
        </p:blipFill>
        <p:spPr>
          <a:xfrm>
            <a:off x="676269" y="3554984"/>
            <a:ext cx="4781320" cy="2743200"/>
          </a:xfrm>
          <a:prstGeom prst="rect">
            <a:avLst/>
          </a:prstGeom>
        </p:spPr>
      </p:pic>
    </p:spTree>
    <p:extLst>
      <p:ext uri="{BB962C8B-B14F-4D97-AF65-F5344CB8AC3E}">
        <p14:creationId xmlns:p14="http://schemas.microsoft.com/office/powerpoint/2010/main" val="286847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8FDBE-EBCA-C273-2E1A-3764D2F592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967FAF-6733-A99C-149E-600D88B9FC51}"/>
              </a:ext>
            </a:extLst>
          </p:cNvPr>
          <p:cNvSpPr>
            <a:spLocks noGrp="1"/>
          </p:cNvSpPr>
          <p:nvPr>
            <p:ph type="title"/>
          </p:nvPr>
        </p:nvSpPr>
        <p:spPr>
          <a:xfrm>
            <a:off x="647700" y="647700"/>
            <a:ext cx="6777228" cy="701731"/>
          </a:xfrm>
        </p:spPr>
        <p:txBody>
          <a:bodyPr/>
          <a:lstStyle/>
          <a:p>
            <a:r>
              <a:rPr lang="en-US"/>
              <a:t>Illinoisworknet.com</a:t>
            </a:r>
          </a:p>
        </p:txBody>
      </p:sp>
      <p:sp>
        <p:nvSpPr>
          <p:cNvPr id="4" name="Content Placeholder 3">
            <a:extLst>
              <a:ext uri="{FF2B5EF4-FFF2-40B4-BE49-F238E27FC236}">
                <a16:creationId xmlns:a16="http://schemas.microsoft.com/office/drawing/2014/main" id="{649EEB3B-A5F9-320C-E0A0-3581597F75CC}"/>
              </a:ext>
            </a:extLst>
          </p:cNvPr>
          <p:cNvSpPr>
            <a:spLocks noGrp="1"/>
          </p:cNvSpPr>
          <p:nvPr>
            <p:ph idx="1"/>
          </p:nvPr>
        </p:nvSpPr>
        <p:spPr>
          <a:xfrm>
            <a:off x="647700" y="1665962"/>
            <a:ext cx="6777228" cy="829588"/>
          </a:xfrm>
        </p:spPr>
        <p:txBody>
          <a:bodyPr>
            <a:normAutofit/>
          </a:bodyPr>
          <a:lstStyle/>
          <a:p>
            <a:pPr marL="0" indent="0">
              <a:buNone/>
            </a:pPr>
            <a:r>
              <a:rPr lang="en-US" b="1"/>
              <a:t>Company Specific Layoff Page</a:t>
            </a:r>
          </a:p>
        </p:txBody>
      </p:sp>
      <p:sp>
        <p:nvSpPr>
          <p:cNvPr id="5" name="Footer Placeholder 4">
            <a:extLst>
              <a:ext uri="{FF2B5EF4-FFF2-40B4-BE49-F238E27FC236}">
                <a16:creationId xmlns:a16="http://schemas.microsoft.com/office/drawing/2014/main" id="{57D0B268-4DAE-70E2-BBA4-837BB0649D4B}"/>
              </a:ext>
            </a:extLst>
          </p:cNvPr>
          <p:cNvSpPr>
            <a:spLocks noGrp="1"/>
          </p:cNvSpPr>
          <p:nvPr>
            <p:ph type="ftr" sz="quarter" idx="11"/>
          </p:nvPr>
        </p:nvSpPr>
        <p:spPr>
          <a:xfrm>
            <a:off x="1342789" y="6426292"/>
            <a:ext cx="4114800" cy="365125"/>
          </a:xfrm>
        </p:spPr>
        <p:txBody>
          <a:bodyPr/>
          <a:lstStyle/>
          <a:p>
            <a:r>
              <a:rPr lang="en-US"/>
              <a:t>CHICAGO COOK WORKFORCE PARTNERSHIP</a:t>
            </a:r>
          </a:p>
        </p:txBody>
      </p:sp>
      <p:sp>
        <p:nvSpPr>
          <p:cNvPr id="6" name="Slide Number Placeholder 5">
            <a:extLst>
              <a:ext uri="{FF2B5EF4-FFF2-40B4-BE49-F238E27FC236}">
                <a16:creationId xmlns:a16="http://schemas.microsoft.com/office/drawing/2014/main" id="{C3A63AA6-A9E6-4A40-7B7A-C92D41ED0E59}"/>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13</a:t>
            </a:fld>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5F5721A3-0B6F-549C-C74B-35669DF3DAF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43473" y="3005100"/>
            <a:ext cx="2313432" cy="2313432"/>
          </a:xfrm>
          <a:prstGeom prst="rect">
            <a:avLst/>
          </a:prstGeom>
        </p:spPr>
      </p:pic>
      <p:sp>
        <p:nvSpPr>
          <p:cNvPr id="11" name="TextBox 10">
            <a:extLst>
              <a:ext uri="{FF2B5EF4-FFF2-40B4-BE49-F238E27FC236}">
                <a16:creationId xmlns:a16="http://schemas.microsoft.com/office/drawing/2014/main" id="{E8460233-79D2-561C-ACEE-3980DA4EF168}"/>
              </a:ext>
            </a:extLst>
          </p:cNvPr>
          <p:cNvSpPr txBox="1"/>
          <p:nvPr/>
        </p:nvSpPr>
        <p:spPr>
          <a:xfrm>
            <a:off x="277368" y="10433752"/>
            <a:ext cx="2313432" cy="2313432"/>
          </a:xfrm>
          <a:prstGeom prst="rect">
            <a:avLst/>
          </a:prstGeom>
          <a:noFill/>
        </p:spPr>
        <p:txBody>
          <a:bodyPr wrap="square" rtlCol="0">
            <a:spAutoFit/>
          </a:bodyPr>
          <a:lstStyle/>
          <a:p>
            <a:r>
              <a:rPr lang="en-US" sz="900">
                <a:hlinkClick r:id="rId4" tooltip="https://www.pngall.com/qr-code-png/"/>
              </a:rPr>
              <a:t>This Photo</a:t>
            </a:r>
            <a:r>
              <a:rPr lang="en-US" sz="900"/>
              <a:t> by Unknown Author is licensed under </a:t>
            </a:r>
            <a:r>
              <a:rPr lang="en-US" sz="900">
                <a:hlinkClick r:id="rId5" tooltip="https://creativecommons.org/licenses/by-nc/3.0/"/>
              </a:rPr>
              <a:t>CC BY-NC</a:t>
            </a:r>
            <a:endParaRPr lang="en-US" sz="900"/>
          </a:p>
        </p:txBody>
      </p:sp>
      <p:pic>
        <p:nvPicPr>
          <p:cNvPr id="15" name="Picture 14" descr="A screenshot of a web page&#10;&#10;AI-generated content may be incorrect.">
            <a:extLst>
              <a:ext uri="{FF2B5EF4-FFF2-40B4-BE49-F238E27FC236}">
                <a16:creationId xmlns:a16="http://schemas.microsoft.com/office/drawing/2014/main" id="{EEEAE54D-E9F8-944B-E89A-11146AD8C6CA}"/>
              </a:ext>
            </a:extLst>
          </p:cNvPr>
          <p:cNvPicPr>
            <a:picLocks noChangeAspect="1"/>
          </p:cNvPicPr>
          <p:nvPr/>
        </p:nvPicPr>
        <p:blipFill>
          <a:blip r:embed="rId6"/>
          <a:stretch>
            <a:fillRect/>
          </a:stretch>
        </p:blipFill>
        <p:spPr>
          <a:xfrm>
            <a:off x="6096000" y="1207660"/>
            <a:ext cx="5763429" cy="4296375"/>
          </a:xfrm>
          <a:prstGeom prst="rect">
            <a:avLst/>
          </a:prstGeom>
        </p:spPr>
      </p:pic>
    </p:spTree>
    <p:extLst>
      <p:ext uri="{BB962C8B-B14F-4D97-AF65-F5344CB8AC3E}">
        <p14:creationId xmlns:p14="http://schemas.microsoft.com/office/powerpoint/2010/main" val="257121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11544-6B5D-84FC-16E6-6F2188EA7E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3AE0F8-2FB0-4C7B-139B-91F20C55AF7C}"/>
              </a:ext>
            </a:extLst>
          </p:cNvPr>
          <p:cNvSpPr>
            <a:spLocks noGrp="1"/>
          </p:cNvSpPr>
          <p:nvPr>
            <p:ph type="title"/>
          </p:nvPr>
        </p:nvSpPr>
        <p:spPr>
          <a:xfrm>
            <a:off x="647700" y="647700"/>
            <a:ext cx="6777228" cy="701731"/>
          </a:xfrm>
        </p:spPr>
        <p:txBody>
          <a:bodyPr/>
          <a:lstStyle/>
          <a:p>
            <a:r>
              <a:rPr lang="en-US"/>
              <a:t>Illinoisworknet.com</a:t>
            </a:r>
          </a:p>
        </p:txBody>
      </p:sp>
      <p:sp>
        <p:nvSpPr>
          <p:cNvPr id="4" name="Content Placeholder 3">
            <a:extLst>
              <a:ext uri="{FF2B5EF4-FFF2-40B4-BE49-F238E27FC236}">
                <a16:creationId xmlns:a16="http://schemas.microsoft.com/office/drawing/2014/main" id="{EC864A04-C79A-2BE9-78D3-115F66C6D261}"/>
              </a:ext>
            </a:extLst>
          </p:cNvPr>
          <p:cNvSpPr>
            <a:spLocks noGrp="1"/>
          </p:cNvSpPr>
          <p:nvPr>
            <p:ph idx="1"/>
          </p:nvPr>
        </p:nvSpPr>
        <p:spPr>
          <a:xfrm>
            <a:off x="647700" y="1665962"/>
            <a:ext cx="6777228" cy="829588"/>
          </a:xfrm>
        </p:spPr>
        <p:txBody>
          <a:bodyPr>
            <a:normAutofit fontScale="92500" lnSpcReduction="10000"/>
          </a:bodyPr>
          <a:lstStyle/>
          <a:p>
            <a:pPr marL="0" indent="0">
              <a:buNone/>
            </a:pPr>
            <a:r>
              <a:rPr lang="en-US" b="1"/>
              <a:t>Layoff Information Questionnaire </a:t>
            </a:r>
          </a:p>
          <a:p>
            <a:pPr marL="0" indent="0">
              <a:buNone/>
            </a:pPr>
            <a:r>
              <a:rPr lang="en-US"/>
              <a:t>https://layoffs.illinoisworknet.com/EMPLOYER/questionnaire</a:t>
            </a:r>
          </a:p>
        </p:txBody>
      </p:sp>
      <p:sp>
        <p:nvSpPr>
          <p:cNvPr id="5" name="Footer Placeholder 4">
            <a:extLst>
              <a:ext uri="{FF2B5EF4-FFF2-40B4-BE49-F238E27FC236}">
                <a16:creationId xmlns:a16="http://schemas.microsoft.com/office/drawing/2014/main" id="{0B506193-53C1-B34A-12B3-3B4D1A232DB5}"/>
              </a:ext>
            </a:extLst>
          </p:cNvPr>
          <p:cNvSpPr>
            <a:spLocks noGrp="1"/>
          </p:cNvSpPr>
          <p:nvPr>
            <p:ph type="ftr" sz="quarter" idx="11"/>
          </p:nvPr>
        </p:nvSpPr>
        <p:spPr>
          <a:xfrm>
            <a:off x="1342789" y="6426292"/>
            <a:ext cx="4114800" cy="365125"/>
          </a:xfrm>
        </p:spPr>
        <p:txBody>
          <a:bodyPr/>
          <a:lstStyle/>
          <a:p>
            <a:r>
              <a:rPr lang="en-US"/>
              <a:t>CHICAGO COOK WORKFORCE PARTNERSHIP</a:t>
            </a:r>
          </a:p>
        </p:txBody>
      </p:sp>
      <p:sp>
        <p:nvSpPr>
          <p:cNvPr id="6" name="Slide Number Placeholder 5">
            <a:extLst>
              <a:ext uri="{FF2B5EF4-FFF2-40B4-BE49-F238E27FC236}">
                <a16:creationId xmlns:a16="http://schemas.microsoft.com/office/drawing/2014/main" id="{ED9785DD-CAD5-0C77-EF6C-E2C3AB09BF09}"/>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14</a:t>
            </a:fld>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A0B23D5C-32E8-19FE-593A-EAEAFC11B7A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43473" y="3005100"/>
            <a:ext cx="2313432" cy="2313432"/>
          </a:xfrm>
          <a:prstGeom prst="rect">
            <a:avLst/>
          </a:prstGeom>
        </p:spPr>
      </p:pic>
      <p:sp>
        <p:nvSpPr>
          <p:cNvPr id="11" name="TextBox 10">
            <a:extLst>
              <a:ext uri="{FF2B5EF4-FFF2-40B4-BE49-F238E27FC236}">
                <a16:creationId xmlns:a16="http://schemas.microsoft.com/office/drawing/2014/main" id="{F182ACFD-F0BC-9362-2785-163BF5AB5868}"/>
              </a:ext>
            </a:extLst>
          </p:cNvPr>
          <p:cNvSpPr txBox="1"/>
          <p:nvPr/>
        </p:nvSpPr>
        <p:spPr>
          <a:xfrm>
            <a:off x="277368" y="10433752"/>
            <a:ext cx="2313432" cy="2313432"/>
          </a:xfrm>
          <a:prstGeom prst="rect">
            <a:avLst/>
          </a:prstGeom>
          <a:noFill/>
        </p:spPr>
        <p:txBody>
          <a:bodyPr wrap="square" rtlCol="0">
            <a:spAutoFit/>
          </a:bodyPr>
          <a:lstStyle/>
          <a:p>
            <a:r>
              <a:rPr lang="en-US" sz="900">
                <a:hlinkClick r:id="rId4" tooltip="https://www.pngall.com/qr-code-png/"/>
              </a:rPr>
              <a:t>This Photo</a:t>
            </a:r>
            <a:r>
              <a:rPr lang="en-US" sz="900"/>
              <a:t> by Unknown Author is licensed under </a:t>
            </a:r>
            <a:r>
              <a:rPr lang="en-US" sz="900">
                <a:hlinkClick r:id="rId5" tooltip="https://creativecommons.org/licenses/by-nc/3.0/"/>
              </a:rPr>
              <a:t>CC BY-NC</a:t>
            </a:r>
            <a:endParaRPr lang="en-US" sz="900"/>
          </a:p>
        </p:txBody>
      </p:sp>
      <p:pic>
        <p:nvPicPr>
          <p:cNvPr id="16" name="Picture 15" descr="A screenshot of a computer&#10;&#10;AI-generated content may be incorrect.">
            <a:extLst>
              <a:ext uri="{FF2B5EF4-FFF2-40B4-BE49-F238E27FC236}">
                <a16:creationId xmlns:a16="http://schemas.microsoft.com/office/drawing/2014/main" id="{A858343D-FA41-E431-4A3B-E2562297AABB}"/>
              </a:ext>
            </a:extLst>
          </p:cNvPr>
          <p:cNvPicPr>
            <a:picLocks noChangeAspect="1"/>
          </p:cNvPicPr>
          <p:nvPr/>
        </p:nvPicPr>
        <p:blipFill>
          <a:blip r:embed="rId6"/>
          <a:stretch>
            <a:fillRect/>
          </a:stretch>
        </p:blipFill>
        <p:spPr>
          <a:xfrm>
            <a:off x="7518495" y="1665962"/>
            <a:ext cx="4203510" cy="3721367"/>
          </a:xfrm>
          <a:prstGeom prst="rect">
            <a:avLst/>
          </a:prstGeom>
        </p:spPr>
      </p:pic>
    </p:spTree>
    <p:extLst>
      <p:ext uri="{BB962C8B-B14F-4D97-AF65-F5344CB8AC3E}">
        <p14:creationId xmlns:p14="http://schemas.microsoft.com/office/powerpoint/2010/main" val="184859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7FBD-A88B-2D12-2131-914AF93521A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0ED5E1-CD17-1133-3B83-CE3170AF6BB0}"/>
              </a:ext>
            </a:extLst>
          </p:cNvPr>
          <p:cNvSpPr>
            <a:spLocks noGrp="1"/>
          </p:cNvSpPr>
          <p:nvPr>
            <p:ph type="ftr" sz="quarter" idx="11"/>
          </p:nvPr>
        </p:nvSpPr>
        <p:spPr/>
        <p:txBody>
          <a:bodyPr/>
          <a:lstStyle/>
          <a:p>
            <a:r>
              <a:rPr lang="en-US"/>
              <a:t>CHICAGO COOK WORKFORCE PARTNERSHIP</a:t>
            </a:r>
          </a:p>
        </p:txBody>
      </p:sp>
      <p:sp>
        <p:nvSpPr>
          <p:cNvPr id="3" name="Slide Number Placeholder 2">
            <a:extLst>
              <a:ext uri="{FF2B5EF4-FFF2-40B4-BE49-F238E27FC236}">
                <a16:creationId xmlns:a16="http://schemas.microsoft.com/office/drawing/2014/main" id="{D1832B1C-CB21-AD28-77C2-C0E862F8C45C}"/>
              </a:ext>
            </a:extLst>
          </p:cNvPr>
          <p:cNvSpPr>
            <a:spLocks noGrp="1"/>
          </p:cNvSpPr>
          <p:nvPr>
            <p:ph type="sldNum" sz="quarter" idx="12"/>
          </p:nvPr>
        </p:nvSpPr>
        <p:spPr/>
        <p:txBody>
          <a:bodyPr/>
          <a:lstStyle/>
          <a:p>
            <a:fld id="{62FC844F-1C5E-9744-861D-1084858A0FD4}" type="slidenum">
              <a:rPr lang="en-US" smtClean="0"/>
              <a:t>15</a:t>
            </a:fld>
            <a:endParaRPr lang="en-US"/>
          </a:p>
        </p:txBody>
      </p:sp>
      <p:sp>
        <p:nvSpPr>
          <p:cNvPr id="4" name="Title 3">
            <a:extLst>
              <a:ext uri="{FF2B5EF4-FFF2-40B4-BE49-F238E27FC236}">
                <a16:creationId xmlns:a16="http://schemas.microsoft.com/office/drawing/2014/main" id="{3F216F9D-F0B3-E6C1-2115-9BF51A35B28B}"/>
              </a:ext>
            </a:extLst>
          </p:cNvPr>
          <p:cNvSpPr>
            <a:spLocks noGrp="1"/>
          </p:cNvSpPr>
          <p:nvPr>
            <p:ph type="title"/>
          </p:nvPr>
        </p:nvSpPr>
        <p:spPr/>
        <p:txBody>
          <a:bodyPr/>
          <a:lstStyle/>
          <a:p>
            <a:r>
              <a:rPr lang="en-US"/>
              <a:t>Questions / Thank you.</a:t>
            </a:r>
          </a:p>
        </p:txBody>
      </p:sp>
    </p:spTree>
    <p:extLst>
      <p:ext uri="{BB962C8B-B14F-4D97-AF65-F5344CB8AC3E}">
        <p14:creationId xmlns:p14="http://schemas.microsoft.com/office/powerpoint/2010/main" val="174813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7DA1AC-615B-B2CC-BAA6-E5E17DA561F9}"/>
              </a:ext>
            </a:extLst>
          </p:cNvPr>
          <p:cNvSpPr>
            <a:spLocks noGrp="1"/>
          </p:cNvSpPr>
          <p:nvPr>
            <p:ph type="body" sz="quarter" idx="14"/>
          </p:nvPr>
        </p:nvSpPr>
        <p:spPr>
          <a:xfrm>
            <a:off x="647700" y="6194315"/>
            <a:ext cx="7444740" cy="367024"/>
          </a:xfrm>
        </p:spPr>
        <p:txBody>
          <a:bodyPr/>
          <a:lstStyle/>
          <a:p>
            <a:r>
              <a:rPr lang="en-US"/>
              <a:t>CHICAGO COOK WORKFORCE PARTNERSHIP  / AGENCY NAME</a:t>
            </a:r>
          </a:p>
        </p:txBody>
      </p:sp>
      <p:sp>
        <p:nvSpPr>
          <p:cNvPr id="33" name="Subtitle 32">
            <a:extLst>
              <a:ext uri="{FF2B5EF4-FFF2-40B4-BE49-F238E27FC236}">
                <a16:creationId xmlns:a16="http://schemas.microsoft.com/office/drawing/2014/main" id="{8E627A65-F82E-50CE-E7CF-56C5017757CB}"/>
              </a:ext>
            </a:extLst>
          </p:cNvPr>
          <p:cNvSpPr>
            <a:spLocks noGrp="1"/>
          </p:cNvSpPr>
          <p:nvPr>
            <p:ph type="subTitle" idx="1"/>
          </p:nvPr>
        </p:nvSpPr>
        <p:spPr>
          <a:xfrm>
            <a:off x="647700" y="4296448"/>
            <a:ext cx="8663158" cy="367024"/>
          </a:xfrm>
        </p:spPr>
        <p:txBody>
          <a:bodyPr/>
          <a:lstStyle/>
          <a:p>
            <a:r>
              <a:rPr lang="en-US"/>
              <a:t>Title</a:t>
            </a:r>
          </a:p>
        </p:txBody>
      </p:sp>
      <p:sp>
        <p:nvSpPr>
          <p:cNvPr id="35" name="Title 34">
            <a:extLst>
              <a:ext uri="{FF2B5EF4-FFF2-40B4-BE49-F238E27FC236}">
                <a16:creationId xmlns:a16="http://schemas.microsoft.com/office/drawing/2014/main" id="{6A9EF1B4-4877-97A2-1575-1F353C954F1D}"/>
              </a:ext>
            </a:extLst>
          </p:cNvPr>
          <p:cNvSpPr>
            <a:spLocks noGrp="1"/>
          </p:cNvSpPr>
          <p:nvPr>
            <p:ph type="ctrTitle"/>
          </p:nvPr>
        </p:nvSpPr>
        <p:spPr>
          <a:xfrm>
            <a:off x="647700" y="872930"/>
            <a:ext cx="8663158" cy="3231654"/>
          </a:xfrm>
        </p:spPr>
        <p:txBody>
          <a:bodyPr/>
          <a:lstStyle/>
          <a:p>
            <a:r>
              <a:rPr lang="en-US"/>
              <a:t>AJC Representative Name</a:t>
            </a:r>
          </a:p>
        </p:txBody>
      </p:sp>
    </p:spTree>
    <p:extLst>
      <p:ext uri="{BB962C8B-B14F-4D97-AF65-F5344CB8AC3E}">
        <p14:creationId xmlns:p14="http://schemas.microsoft.com/office/powerpoint/2010/main" val="35409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6ADA-FE5F-A81E-811C-5DC49EC51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110E4-C484-80C6-8AA9-CEF2EBB5EB68}"/>
              </a:ext>
            </a:extLst>
          </p:cNvPr>
          <p:cNvSpPr>
            <a:spLocks noGrp="1"/>
          </p:cNvSpPr>
          <p:nvPr>
            <p:ph type="title"/>
          </p:nvPr>
        </p:nvSpPr>
        <p:spPr>
          <a:xfrm>
            <a:off x="647700" y="647700"/>
            <a:ext cx="10896600" cy="701731"/>
          </a:xfrm>
        </p:spPr>
        <p:txBody>
          <a:bodyPr/>
          <a:lstStyle/>
          <a:p>
            <a:r>
              <a:rPr lang="en-US"/>
              <a:t>About The Partnership</a:t>
            </a:r>
          </a:p>
        </p:txBody>
      </p:sp>
      <p:sp>
        <p:nvSpPr>
          <p:cNvPr id="3" name="Content Placeholder 2">
            <a:extLst>
              <a:ext uri="{FF2B5EF4-FFF2-40B4-BE49-F238E27FC236}">
                <a16:creationId xmlns:a16="http://schemas.microsoft.com/office/drawing/2014/main" id="{CA8CCCC7-81FB-EF10-17C4-5B72CCD64425}"/>
              </a:ext>
            </a:extLst>
          </p:cNvPr>
          <p:cNvSpPr>
            <a:spLocks noGrp="1"/>
          </p:cNvSpPr>
          <p:nvPr>
            <p:ph idx="1"/>
          </p:nvPr>
        </p:nvSpPr>
        <p:spPr>
          <a:xfrm>
            <a:off x="647700" y="1665962"/>
            <a:ext cx="10896600" cy="4341646"/>
          </a:xfrm>
        </p:spPr>
        <p:txBody>
          <a:bodyPr>
            <a:normAutofit fontScale="70000" lnSpcReduction="20000"/>
          </a:bodyPr>
          <a:lstStyle/>
          <a:p>
            <a:pPr marL="0" indent="0">
              <a:spcAft>
                <a:spcPts val="0"/>
              </a:spcAft>
              <a:buNone/>
            </a:pPr>
            <a:r>
              <a:rPr lang="en-US"/>
              <a:t>The Partnership is the non-profit umbrella organization that oversees one of the largest public workforce systems in the country. As the designated administrator of federal workforce development funding for the City of Chicago and Cook County, The Partnership manages a network of approximately 70 community-based organizations, including American Job Centers and Career Centers, serving youth and adults. We also oversee a diverse portfolio of workforce initiatives representing corporate and philanthropic funds leveraging non-federal workforce development funding. For more information, visit </a:t>
            </a:r>
            <a:r>
              <a:rPr lang="en-US" u="sng">
                <a:hlinkClick r:id="rId3"/>
              </a:rPr>
              <a:t>https://chicookworks.org/</a:t>
            </a:r>
            <a:r>
              <a:rPr lang="en-US"/>
              <a:t>.</a:t>
            </a:r>
            <a:endParaRPr lang="en-US">
              <a:ea typeface="Times New Roman" panose="02020603050405020304" pitchFamily="18" charset="0"/>
              <a:cs typeface="Calibri"/>
            </a:endParaRPr>
          </a:p>
          <a:p>
            <a:pPr marL="0" indent="0" algn="just">
              <a:buFont typeface="Arial"/>
              <a:buNone/>
            </a:pPr>
            <a:endParaRPr lang="en-US">
              <a:solidFill>
                <a:prstClr val="black">
                  <a:lumMod val="50000"/>
                  <a:lumOff val="50000"/>
                </a:prstClr>
              </a:solidFill>
              <a:cs typeface="Arial" panose="020B0604020202020204" pitchFamily="34" charset="0"/>
            </a:endParaRPr>
          </a:p>
          <a:p>
            <a:pPr marL="0" indent="0" algn="just">
              <a:buFont typeface="Arial"/>
              <a:buNone/>
            </a:pPr>
            <a:r>
              <a:rPr lang="en-US">
                <a:cs typeface="Arial" panose="020B0604020202020204" pitchFamily="34" charset="0"/>
              </a:rPr>
              <a:t>Focusing on the region’s labor market, The Partnership provides training, business services, career coaching and data analysis, in the following high-growth and high-demand industries: </a:t>
            </a:r>
          </a:p>
          <a:p>
            <a:r>
              <a:rPr lang="en-US"/>
              <a:t>Business and Professional Services</a:t>
            </a:r>
          </a:p>
          <a:p>
            <a:r>
              <a:rPr lang="en-US"/>
              <a:t>Healthcare</a:t>
            </a:r>
          </a:p>
          <a:p>
            <a:r>
              <a:rPr lang="en-US"/>
              <a:t>Retail, Culinary, and Hospitality</a:t>
            </a:r>
          </a:p>
          <a:p>
            <a:r>
              <a:rPr lang="en-US"/>
              <a:t>Information Technology</a:t>
            </a:r>
          </a:p>
          <a:p>
            <a:r>
              <a:rPr lang="en-US"/>
              <a:t>Manufacturing</a:t>
            </a:r>
          </a:p>
          <a:p>
            <a:r>
              <a:rPr lang="en-US"/>
              <a:t>Transportation, Distribution, and Logistics</a:t>
            </a:r>
          </a:p>
          <a:p>
            <a:r>
              <a:rPr lang="en-US"/>
              <a:t>Construction</a:t>
            </a:r>
          </a:p>
        </p:txBody>
      </p:sp>
      <p:sp>
        <p:nvSpPr>
          <p:cNvPr id="5" name="Footer Placeholder 4">
            <a:extLst>
              <a:ext uri="{FF2B5EF4-FFF2-40B4-BE49-F238E27FC236}">
                <a16:creationId xmlns:a16="http://schemas.microsoft.com/office/drawing/2014/main" id="{B3EFEAE7-4174-CDB4-CF42-4B6C9E0711D4}"/>
              </a:ext>
            </a:extLst>
          </p:cNvPr>
          <p:cNvSpPr>
            <a:spLocks noGrp="1"/>
          </p:cNvSpPr>
          <p:nvPr>
            <p:ph type="ftr" sz="quarter" idx="11"/>
          </p:nvPr>
        </p:nvSpPr>
        <p:spPr>
          <a:xfrm>
            <a:off x="1342789" y="6426292"/>
            <a:ext cx="4114800" cy="365125"/>
          </a:xfrm>
        </p:spPr>
        <p:txBody>
          <a:bodyPr/>
          <a:lstStyle/>
          <a:p>
            <a:r>
              <a:rPr lang="en-US"/>
              <a:t>CHICAGO COOK WORKFORCE PARTNERSHIP</a:t>
            </a:r>
          </a:p>
        </p:txBody>
      </p:sp>
      <p:sp>
        <p:nvSpPr>
          <p:cNvPr id="6" name="Slide Number Placeholder 5">
            <a:extLst>
              <a:ext uri="{FF2B5EF4-FFF2-40B4-BE49-F238E27FC236}">
                <a16:creationId xmlns:a16="http://schemas.microsoft.com/office/drawing/2014/main" id="{B40B126C-4EEF-FE9B-9504-7BD5CA70D9C6}"/>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3</a:t>
            </a:fld>
            <a:endParaRPr lang="en-US"/>
          </a:p>
        </p:txBody>
      </p:sp>
      <p:sp>
        <p:nvSpPr>
          <p:cNvPr id="4" name="Date Placeholder 3">
            <a:extLst>
              <a:ext uri="{FF2B5EF4-FFF2-40B4-BE49-F238E27FC236}">
                <a16:creationId xmlns:a16="http://schemas.microsoft.com/office/drawing/2014/main" id="{3425C5AA-AFDB-43DB-A2EC-7AF35C66C344}"/>
              </a:ext>
            </a:extLst>
          </p:cNvPr>
          <p:cNvSpPr>
            <a:spLocks noGrp="1"/>
          </p:cNvSpPr>
          <p:nvPr>
            <p:ph type="dt" sz="half" idx="4294967295"/>
          </p:nvPr>
        </p:nvSpPr>
        <p:spPr>
          <a:xfrm>
            <a:off x="9448800" y="6426200"/>
            <a:ext cx="2743200" cy="365125"/>
          </a:xfrm>
        </p:spPr>
        <p:txBody>
          <a:bodyPr/>
          <a:lstStyle/>
          <a:p>
            <a:fld id="{DBA998AD-3AA5-774F-B560-A882E832BB27}" type="datetime1">
              <a:rPr lang="en-US" smtClean="0"/>
              <a:t>10/6/2025</a:t>
            </a:fld>
            <a:endParaRPr lang="en-US"/>
          </a:p>
        </p:txBody>
      </p:sp>
    </p:spTree>
    <p:extLst>
      <p:ext uri="{BB962C8B-B14F-4D97-AF65-F5344CB8AC3E}">
        <p14:creationId xmlns:p14="http://schemas.microsoft.com/office/powerpoint/2010/main" val="235275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639C-D4F4-A6A3-D868-632903098CF1}"/>
              </a:ext>
            </a:extLst>
          </p:cNvPr>
          <p:cNvSpPr>
            <a:spLocks noGrp="1"/>
          </p:cNvSpPr>
          <p:nvPr>
            <p:ph type="title"/>
          </p:nvPr>
        </p:nvSpPr>
        <p:spPr/>
        <p:txBody>
          <a:bodyPr/>
          <a:lstStyle/>
          <a:p>
            <a:r>
              <a:rPr lang="en-US"/>
              <a:t>Partnership Vision and Mission</a:t>
            </a:r>
          </a:p>
        </p:txBody>
      </p:sp>
      <p:sp>
        <p:nvSpPr>
          <p:cNvPr id="3" name="Content Placeholder 2">
            <a:extLst>
              <a:ext uri="{FF2B5EF4-FFF2-40B4-BE49-F238E27FC236}">
                <a16:creationId xmlns:a16="http://schemas.microsoft.com/office/drawing/2014/main" id="{12AB0823-DF7F-BE0C-0B4D-529EC34486C8}"/>
              </a:ext>
            </a:extLst>
          </p:cNvPr>
          <p:cNvSpPr>
            <a:spLocks noGrp="1"/>
          </p:cNvSpPr>
          <p:nvPr>
            <p:ph idx="1"/>
          </p:nvPr>
        </p:nvSpPr>
        <p:spPr/>
        <p:txBody>
          <a:bodyPr>
            <a:normAutofit/>
          </a:bodyPr>
          <a:lstStyle/>
          <a:p>
            <a:pPr marL="0" indent="0">
              <a:buNone/>
            </a:pPr>
            <a:r>
              <a:rPr lang="en-US" b="1"/>
              <a:t>Vision</a:t>
            </a:r>
          </a:p>
          <a:p>
            <a:r>
              <a:rPr lang="en-US"/>
              <a:t>Every person has the opportunity to build a career; every business has the talent to grow and compete in a global economy.</a:t>
            </a:r>
          </a:p>
        </p:txBody>
      </p:sp>
      <p:sp>
        <p:nvSpPr>
          <p:cNvPr id="4" name="Footer Placeholder 3">
            <a:extLst>
              <a:ext uri="{FF2B5EF4-FFF2-40B4-BE49-F238E27FC236}">
                <a16:creationId xmlns:a16="http://schemas.microsoft.com/office/drawing/2014/main" id="{B512FC13-12D6-CB7F-242F-C12023D127B9}"/>
              </a:ext>
            </a:extLst>
          </p:cNvPr>
          <p:cNvSpPr>
            <a:spLocks noGrp="1"/>
          </p:cNvSpPr>
          <p:nvPr>
            <p:ph type="ftr" sz="quarter" idx="11"/>
          </p:nvPr>
        </p:nvSpPr>
        <p:spPr/>
        <p:txBody>
          <a:bodyPr/>
          <a:lstStyle/>
          <a:p>
            <a:r>
              <a:rPr lang="en-US"/>
              <a:t>CHICAGO COOK WORKFORCE PARTNERSHIP</a:t>
            </a:r>
          </a:p>
        </p:txBody>
      </p:sp>
      <p:sp>
        <p:nvSpPr>
          <p:cNvPr id="5" name="Slide Number Placeholder 4">
            <a:extLst>
              <a:ext uri="{FF2B5EF4-FFF2-40B4-BE49-F238E27FC236}">
                <a16:creationId xmlns:a16="http://schemas.microsoft.com/office/drawing/2014/main" id="{7A379124-4D47-98CC-0569-78681D341388}"/>
              </a:ext>
            </a:extLst>
          </p:cNvPr>
          <p:cNvSpPr>
            <a:spLocks noGrp="1"/>
          </p:cNvSpPr>
          <p:nvPr>
            <p:ph type="sldNum" sz="quarter" idx="12"/>
          </p:nvPr>
        </p:nvSpPr>
        <p:spPr/>
        <p:txBody>
          <a:bodyPr/>
          <a:lstStyle/>
          <a:p>
            <a:fld id="{62FC844F-1C5E-9744-861D-1084858A0FD4}" type="slidenum">
              <a:rPr lang="en-US" smtClean="0"/>
              <a:t>4</a:t>
            </a:fld>
            <a:endParaRPr lang="en-US"/>
          </a:p>
        </p:txBody>
      </p:sp>
      <p:sp>
        <p:nvSpPr>
          <p:cNvPr id="6" name="Content Placeholder 5">
            <a:extLst>
              <a:ext uri="{FF2B5EF4-FFF2-40B4-BE49-F238E27FC236}">
                <a16:creationId xmlns:a16="http://schemas.microsoft.com/office/drawing/2014/main" id="{698AC84D-DEA6-ABB0-CC4B-362B6E48C005}"/>
              </a:ext>
            </a:extLst>
          </p:cNvPr>
          <p:cNvSpPr>
            <a:spLocks noGrp="1"/>
          </p:cNvSpPr>
          <p:nvPr>
            <p:ph idx="13"/>
          </p:nvPr>
        </p:nvSpPr>
        <p:spPr/>
        <p:txBody>
          <a:bodyPr>
            <a:normAutofit/>
          </a:bodyPr>
          <a:lstStyle/>
          <a:p>
            <a:pPr marL="0" indent="0">
              <a:buNone/>
            </a:pPr>
            <a:r>
              <a:rPr lang="en-US" b="1"/>
              <a:t>Mission</a:t>
            </a:r>
          </a:p>
          <a:p>
            <a:r>
              <a:rPr lang="en-US"/>
              <a:t>We champion a dynamic network of workforce development partners dedicated to unlocking opportunity and driving economic growth. Guided by a strong sense of fiduciary responsibility and strategic collaboration, we manage a network that designs forward-thinking solutions to meet the evolving needs of businesses, while preparing individuals not just for jobs, but for thriving, purpose-driven careers.</a:t>
            </a:r>
          </a:p>
        </p:txBody>
      </p:sp>
    </p:spTree>
    <p:extLst>
      <p:ext uri="{BB962C8B-B14F-4D97-AF65-F5344CB8AC3E}">
        <p14:creationId xmlns:p14="http://schemas.microsoft.com/office/powerpoint/2010/main" val="14858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158FB-C39F-6E0E-49FA-D740C9A01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886FC-03D2-50FF-8C17-8B89CAC0D1CD}"/>
              </a:ext>
            </a:extLst>
          </p:cNvPr>
          <p:cNvSpPr>
            <a:spLocks noGrp="1"/>
          </p:cNvSpPr>
          <p:nvPr>
            <p:ph type="title"/>
          </p:nvPr>
        </p:nvSpPr>
        <p:spPr>
          <a:xfrm>
            <a:off x="647700" y="647700"/>
            <a:ext cx="10896600" cy="701731"/>
          </a:xfrm>
        </p:spPr>
        <p:txBody>
          <a:bodyPr/>
          <a:lstStyle/>
          <a:p>
            <a:r>
              <a:rPr lang="en-US"/>
              <a:t>System Overview</a:t>
            </a:r>
          </a:p>
        </p:txBody>
      </p:sp>
      <p:sp>
        <p:nvSpPr>
          <p:cNvPr id="5" name="Footer Placeholder 4">
            <a:extLst>
              <a:ext uri="{FF2B5EF4-FFF2-40B4-BE49-F238E27FC236}">
                <a16:creationId xmlns:a16="http://schemas.microsoft.com/office/drawing/2014/main" id="{61BAF87A-257E-00CF-588B-946C88165E7E}"/>
              </a:ext>
            </a:extLst>
          </p:cNvPr>
          <p:cNvSpPr>
            <a:spLocks noGrp="1"/>
          </p:cNvSpPr>
          <p:nvPr>
            <p:ph type="ftr" sz="quarter" idx="11"/>
          </p:nvPr>
        </p:nvSpPr>
        <p:spPr>
          <a:xfrm>
            <a:off x="1342789" y="6426292"/>
            <a:ext cx="4114800" cy="365125"/>
          </a:xfrm>
        </p:spPr>
        <p:txBody>
          <a:bodyPr/>
          <a:lstStyle/>
          <a:p>
            <a:r>
              <a:rPr lang="en-US"/>
              <a:t>CHICAGO COOK WORKFORCE PARTNERSHIP</a:t>
            </a:r>
          </a:p>
        </p:txBody>
      </p:sp>
      <p:sp>
        <p:nvSpPr>
          <p:cNvPr id="6" name="Slide Number Placeholder 5">
            <a:extLst>
              <a:ext uri="{FF2B5EF4-FFF2-40B4-BE49-F238E27FC236}">
                <a16:creationId xmlns:a16="http://schemas.microsoft.com/office/drawing/2014/main" id="{1192BE5B-34C4-33C2-8F28-4CA499BF2AF7}"/>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5</a:t>
            </a:fld>
            <a:endParaRPr lang="en-US"/>
          </a:p>
        </p:txBody>
      </p:sp>
      <p:sp>
        <p:nvSpPr>
          <p:cNvPr id="4" name="Date Placeholder 3">
            <a:extLst>
              <a:ext uri="{FF2B5EF4-FFF2-40B4-BE49-F238E27FC236}">
                <a16:creationId xmlns:a16="http://schemas.microsoft.com/office/drawing/2014/main" id="{69915AF9-9FBE-A031-3405-E1FC8F1239E9}"/>
              </a:ext>
            </a:extLst>
          </p:cNvPr>
          <p:cNvSpPr>
            <a:spLocks noGrp="1"/>
          </p:cNvSpPr>
          <p:nvPr>
            <p:ph type="dt" sz="half" idx="4294967295"/>
          </p:nvPr>
        </p:nvSpPr>
        <p:spPr>
          <a:xfrm>
            <a:off x="9448800" y="6426200"/>
            <a:ext cx="2743200" cy="365125"/>
          </a:xfrm>
        </p:spPr>
        <p:txBody>
          <a:bodyPr/>
          <a:lstStyle/>
          <a:p>
            <a:fld id="{DBA998AD-3AA5-774F-B560-A882E832BB27}" type="datetime1">
              <a:rPr lang="en-US" smtClean="0"/>
              <a:t>10/6/2025</a:t>
            </a:fld>
            <a:endParaRPr lang="en-US"/>
          </a:p>
        </p:txBody>
      </p:sp>
      <p:grpSp>
        <p:nvGrpSpPr>
          <p:cNvPr id="9" name="Group 8">
            <a:extLst>
              <a:ext uri="{FF2B5EF4-FFF2-40B4-BE49-F238E27FC236}">
                <a16:creationId xmlns:a16="http://schemas.microsoft.com/office/drawing/2014/main" id="{35DCC977-D6E4-C095-E048-2A62105B0A80}"/>
              </a:ext>
            </a:extLst>
          </p:cNvPr>
          <p:cNvGrpSpPr/>
          <p:nvPr/>
        </p:nvGrpSpPr>
        <p:grpSpPr>
          <a:xfrm>
            <a:off x="1667088" y="998565"/>
            <a:ext cx="8857824" cy="5232274"/>
            <a:chOff x="112834" y="799887"/>
            <a:chExt cx="8857824" cy="5232274"/>
          </a:xfrm>
        </p:grpSpPr>
        <p:graphicFrame>
          <p:nvGraphicFramePr>
            <p:cNvPr id="10" name="Diagram 9">
              <a:extLst>
                <a:ext uri="{FF2B5EF4-FFF2-40B4-BE49-F238E27FC236}">
                  <a16:creationId xmlns:a16="http://schemas.microsoft.com/office/drawing/2014/main" id="{AA9B04BB-0541-AAF2-F531-2D79FC73D1E2}"/>
                </a:ext>
              </a:extLst>
            </p:cNvPr>
            <p:cNvGraphicFramePr/>
            <p:nvPr>
              <p:extLst>
                <p:ext uri="{D42A27DB-BD31-4B8C-83A1-F6EECF244321}">
                  <p14:modId xmlns:p14="http://schemas.microsoft.com/office/powerpoint/2010/main" val="3210129346"/>
                </p:ext>
              </p:extLst>
            </p:nvPr>
          </p:nvGraphicFramePr>
          <p:xfrm>
            <a:off x="2394280" y="980665"/>
            <a:ext cx="3188390" cy="438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77080B47-97FD-20DD-7ACC-4697D248BB73}"/>
                </a:ext>
              </a:extLst>
            </p:cNvPr>
            <p:cNvGraphicFramePr/>
            <p:nvPr>
              <p:extLst>
                <p:ext uri="{D42A27DB-BD31-4B8C-83A1-F6EECF244321}">
                  <p14:modId xmlns:p14="http://schemas.microsoft.com/office/powerpoint/2010/main" val="1872250951"/>
                </p:ext>
              </p:extLst>
            </p:nvPr>
          </p:nvGraphicFramePr>
          <p:xfrm>
            <a:off x="3634989" y="799887"/>
            <a:ext cx="3188390" cy="43880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2" descr="C:\Users\TerriZhu\Desktop\training.png">
              <a:extLst>
                <a:ext uri="{FF2B5EF4-FFF2-40B4-BE49-F238E27FC236}">
                  <a16:creationId xmlns:a16="http://schemas.microsoft.com/office/drawing/2014/main" id="{E083B43F-31B0-3859-4B7C-49746F892E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282" y="3067862"/>
              <a:ext cx="1212550" cy="12125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TerriZhu\Desktop\career coach.jpg">
              <a:extLst>
                <a:ext uri="{FF2B5EF4-FFF2-40B4-BE49-F238E27FC236}">
                  <a16:creationId xmlns:a16="http://schemas.microsoft.com/office/drawing/2014/main" id="{948CF555-4A2E-295E-6FB5-5417B2550C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617" y="4726679"/>
              <a:ext cx="1708481" cy="9225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TerriZhu\Desktop\employer.png">
              <a:extLst>
                <a:ext uri="{FF2B5EF4-FFF2-40B4-BE49-F238E27FC236}">
                  <a16:creationId xmlns:a16="http://schemas.microsoft.com/office/drawing/2014/main" id="{76999D4D-187E-F1DE-12AA-885214EB6F96}"/>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7556" b="92000" l="1778" r="93778">
                          <a14:foregroundMark x1="12000" y1="65333" x2="12000" y2="65333"/>
                          <a14:foregroundMark x1="16444" y1="68889" x2="12444" y2="82222"/>
                          <a14:foregroundMark x1="13333" y1="83111" x2="4889" y2="88889"/>
                          <a14:foregroundMark x1="4889" y1="91556" x2="2222" y2="92000"/>
                          <a14:foregroundMark x1="20889" y1="44000" x2="20889" y2="44000"/>
                          <a14:foregroundMark x1="57333" y1="20000" x2="57333" y2="20000"/>
                          <a14:foregroundMark x1="84000" y1="37333" x2="84000" y2="37333"/>
                          <a14:foregroundMark x1="86222" y1="59111" x2="86222" y2="59111"/>
                          <a14:foregroundMark x1="93778" y1="64889" x2="93778" y2="64889"/>
                          <a14:foregroundMark x1="65778" y1="7556" x2="65778" y2="7556"/>
                          <a14:foregroundMark x1="65778" y1="7556" x2="65778" y2="7556"/>
                          <a14:foregroundMark x1="49778" y1="55111" x2="42222" y2="73778"/>
                        </a14:backgroundRemoval>
                      </a14:imgEffect>
                    </a14:imgLayer>
                  </a14:imgProps>
                </a:ext>
                <a:ext uri="{28A0092B-C50C-407E-A947-70E740481C1C}">
                  <a14:useLocalDpi xmlns:a14="http://schemas.microsoft.com/office/drawing/2010/main" val="0"/>
                </a:ext>
              </a:extLst>
            </a:blip>
            <a:srcRect/>
            <a:stretch>
              <a:fillRect/>
            </a:stretch>
          </p:blipFill>
          <p:spPr bwMode="auto">
            <a:xfrm>
              <a:off x="7118693" y="1291386"/>
              <a:ext cx="1222533" cy="12225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TerriZhu\Desktop\job seeker.png">
              <a:extLst>
                <a:ext uri="{FF2B5EF4-FFF2-40B4-BE49-F238E27FC236}">
                  <a16:creationId xmlns:a16="http://schemas.microsoft.com/office/drawing/2014/main" id="{BA0232D7-9875-AF07-7ECF-DC8B8FA16050}"/>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5136" r="13886" b="37964"/>
            <a:stretch/>
          </p:blipFill>
          <p:spPr bwMode="auto">
            <a:xfrm>
              <a:off x="447686" y="1120791"/>
              <a:ext cx="2157783" cy="1614323"/>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9" descr="C:\Users\TerriZhu\Desktop\business services.png">
              <a:extLst>
                <a:ext uri="{FF2B5EF4-FFF2-40B4-BE49-F238E27FC236}">
                  <a16:creationId xmlns:a16="http://schemas.microsoft.com/office/drawing/2014/main" id="{F1C1FAA9-1DF4-02C2-9969-9566574B4E7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24284" y="3143173"/>
              <a:ext cx="1191262" cy="1191262"/>
            </a:xfrm>
            <a:prstGeom prst="ellipse">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DD13C58-54F6-2673-E71A-907CB42C3EE3}"/>
                </a:ext>
              </a:extLst>
            </p:cNvPr>
            <p:cNvSpPr txBox="1"/>
            <p:nvPr/>
          </p:nvSpPr>
          <p:spPr>
            <a:xfrm>
              <a:off x="7087143" y="2460632"/>
              <a:ext cx="1529114" cy="307777"/>
            </a:xfrm>
            <a:prstGeom prst="rect">
              <a:avLst/>
            </a:prstGeom>
            <a:noFill/>
          </p:spPr>
          <p:txBody>
            <a:bodyPr wrap="square" rtlCol="0">
              <a:spAutoFit/>
            </a:bodyPr>
            <a:lstStyle/>
            <a:p>
              <a:pPr algn="ctr"/>
              <a:r>
                <a:rPr lang="en-US" sz="1400" b="1">
                  <a:solidFill>
                    <a:srgbClr val="5C8E26"/>
                  </a:solidFill>
                </a:rPr>
                <a:t>Employer</a:t>
              </a:r>
            </a:p>
          </p:txBody>
        </p:sp>
        <p:sp>
          <p:nvSpPr>
            <p:cNvPr id="18" name="TextBox 17">
              <a:extLst>
                <a:ext uri="{FF2B5EF4-FFF2-40B4-BE49-F238E27FC236}">
                  <a16:creationId xmlns:a16="http://schemas.microsoft.com/office/drawing/2014/main" id="{6BE520E8-50BF-6449-EC2D-31E5FCE8C215}"/>
                </a:ext>
              </a:extLst>
            </p:cNvPr>
            <p:cNvSpPr txBox="1"/>
            <p:nvPr/>
          </p:nvSpPr>
          <p:spPr>
            <a:xfrm>
              <a:off x="112834" y="4311191"/>
              <a:ext cx="1946267" cy="307777"/>
            </a:xfrm>
            <a:prstGeom prst="rect">
              <a:avLst/>
            </a:prstGeom>
            <a:noFill/>
          </p:spPr>
          <p:txBody>
            <a:bodyPr wrap="square" rtlCol="0">
              <a:spAutoFit/>
            </a:bodyPr>
            <a:lstStyle/>
            <a:p>
              <a:pPr algn="ctr"/>
              <a:r>
                <a:rPr lang="en-US" sz="1400" b="1">
                  <a:solidFill>
                    <a:srgbClr val="5FB8B6"/>
                  </a:solidFill>
                </a:rPr>
                <a:t>Training Provider</a:t>
              </a:r>
            </a:p>
          </p:txBody>
        </p:sp>
        <p:sp>
          <p:nvSpPr>
            <p:cNvPr id="19" name="TextBox 18">
              <a:extLst>
                <a:ext uri="{FF2B5EF4-FFF2-40B4-BE49-F238E27FC236}">
                  <a16:creationId xmlns:a16="http://schemas.microsoft.com/office/drawing/2014/main" id="{E8A41E7A-E13A-5A1B-0220-D6DCBF08FC6E}"/>
                </a:ext>
              </a:extLst>
            </p:cNvPr>
            <p:cNvSpPr txBox="1"/>
            <p:nvPr/>
          </p:nvSpPr>
          <p:spPr>
            <a:xfrm>
              <a:off x="660697" y="5724384"/>
              <a:ext cx="1733583" cy="307777"/>
            </a:xfrm>
            <a:prstGeom prst="rect">
              <a:avLst/>
            </a:prstGeom>
            <a:noFill/>
          </p:spPr>
          <p:txBody>
            <a:bodyPr wrap="square" rtlCol="0">
              <a:spAutoFit/>
            </a:bodyPr>
            <a:lstStyle/>
            <a:p>
              <a:pPr algn="ctr"/>
              <a:r>
                <a:rPr lang="en-US" sz="1400" b="1">
                  <a:solidFill>
                    <a:srgbClr val="F4A70C"/>
                  </a:solidFill>
                </a:rPr>
                <a:t>Career Coach</a:t>
              </a:r>
            </a:p>
          </p:txBody>
        </p:sp>
        <p:sp>
          <p:nvSpPr>
            <p:cNvPr id="20" name="TextBox 19">
              <a:extLst>
                <a:ext uri="{FF2B5EF4-FFF2-40B4-BE49-F238E27FC236}">
                  <a16:creationId xmlns:a16="http://schemas.microsoft.com/office/drawing/2014/main" id="{84886416-8CC1-E707-BDE0-5918F53D1071}"/>
                </a:ext>
              </a:extLst>
            </p:cNvPr>
            <p:cNvSpPr txBox="1"/>
            <p:nvPr/>
          </p:nvSpPr>
          <p:spPr>
            <a:xfrm>
              <a:off x="7069172" y="4357358"/>
              <a:ext cx="1901486" cy="523220"/>
            </a:xfrm>
            <a:prstGeom prst="rect">
              <a:avLst/>
            </a:prstGeom>
            <a:noFill/>
          </p:spPr>
          <p:txBody>
            <a:bodyPr wrap="square" rtlCol="0">
              <a:spAutoFit/>
            </a:bodyPr>
            <a:lstStyle/>
            <a:p>
              <a:pPr algn="ctr"/>
              <a:r>
                <a:rPr lang="en-US" sz="1400" b="1">
                  <a:solidFill>
                    <a:srgbClr val="35448D"/>
                  </a:solidFill>
                </a:rPr>
                <a:t>Business Services Team</a:t>
              </a:r>
            </a:p>
          </p:txBody>
        </p:sp>
        <p:pic>
          <p:nvPicPr>
            <p:cNvPr id="21" name="Picture 10" descr="C:\Users\TerriZhu\Desktop\wrench.png">
              <a:extLst>
                <a:ext uri="{FF2B5EF4-FFF2-40B4-BE49-F238E27FC236}">
                  <a16:creationId xmlns:a16="http://schemas.microsoft.com/office/drawing/2014/main" id="{63671A34-B33F-4CC7-7B3F-F2CB3E79948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20638453">
              <a:off x="5399612" y="4698173"/>
              <a:ext cx="901249" cy="12335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434891F-A061-DF50-7351-4A2375745C93}"/>
                </a:ext>
              </a:extLst>
            </p:cNvPr>
            <p:cNvSpPr txBox="1"/>
            <p:nvPr/>
          </p:nvSpPr>
          <p:spPr>
            <a:xfrm>
              <a:off x="6191259" y="5251342"/>
              <a:ext cx="2466049" cy="523220"/>
            </a:xfrm>
            <a:prstGeom prst="rect">
              <a:avLst/>
            </a:prstGeom>
            <a:noFill/>
          </p:spPr>
          <p:txBody>
            <a:bodyPr wrap="square" rtlCol="0">
              <a:spAutoFit/>
            </a:bodyPr>
            <a:lstStyle/>
            <a:p>
              <a:r>
                <a:rPr lang="en-US" sz="1400" b="1"/>
                <a:t>Chicago Cook Workforce Partnership</a:t>
              </a:r>
            </a:p>
          </p:txBody>
        </p:sp>
        <p:sp>
          <p:nvSpPr>
            <p:cNvPr id="3" name="TextBox 2">
              <a:extLst>
                <a:ext uri="{FF2B5EF4-FFF2-40B4-BE49-F238E27FC236}">
                  <a16:creationId xmlns:a16="http://schemas.microsoft.com/office/drawing/2014/main" id="{02AA7C9D-80C4-A7FD-0F35-EB18D2DF6919}"/>
                </a:ext>
              </a:extLst>
            </p:cNvPr>
            <p:cNvSpPr txBox="1"/>
            <p:nvPr/>
          </p:nvSpPr>
          <p:spPr>
            <a:xfrm>
              <a:off x="758770" y="2562626"/>
              <a:ext cx="1529114" cy="307777"/>
            </a:xfrm>
            <a:prstGeom prst="rect">
              <a:avLst/>
            </a:prstGeom>
            <a:noFill/>
          </p:spPr>
          <p:txBody>
            <a:bodyPr wrap="square" rtlCol="0">
              <a:spAutoFit/>
            </a:bodyPr>
            <a:lstStyle/>
            <a:p>
              <a:pPr algn="ctr"/>
              <a:r>
                <a:rPr lang="en-US" sz="1400" b="1">
                  <a:solidFill>
                    <a:srgbClr val="E20000"/>
                  </a:solidFill>
                </a:rPr>
                <a:t>Job Seeker</a:t>
              </a:r>
            </a:p>
          </p:txBody>
        </p:sp>
      </p:grpSp>
    </p:spTree>
    <p:extLst>
      <p:ext uri="{BB962C8B-B14F-4D97-AF65-F5344CB8AC3E}">
        <p14:creationId xmlns:p14="http://schemas.microsoft.com/office/powerpoint/2010/main" val="273053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A map of the state of illinois&#10;&#10;AI-generated content may be incorrect.">
            <a:extLst>
              <a:ext uri="{FF2B5EF4-FFF2-40B4-BE49-F238E27FC236}">
                <a16:creationId xmlns:a16="http://schemas.microsoft.com/office/drawing/2014/main" id="{157A6C26-FB62-F714-7FBA-9D9994C2B1E8}"/>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t="8828" b="8828"/>
          <a:stretch>
            <a:fillRect/>
          </a:stretch>
        </p:blipFill>
        <p:spPr>
          <a:xfrm>
            <a:off x="7885113" y="0"/>
            <a:ext cx="4306887" cy="6324600"/>
          </a:xfrm>
        </p:spPr>
      </p:pic>
      <p:sp>
        <p:nvSpPr>
          <p:cNvPr id="27" name="TextBox 26">
            <a:extLst>
              <a:ext uri="{FF2B5EF4-FFF2-40B4-BE49-F238E27FC236}">
                <a16:creationId xmlns:a16="http://schemas.microsoft.com/office/drawing/2014/main" id="{02F54833-BD08-6600-5615-CDF9F2031EA3}"/>
              </a:ext>
            </a:extLst>
          </p:cNvPr>
          <p:cNvSpPr txBox="1"/>
          <p:nvPr/>
        </p:nvSpPr>
        <p:spPr>
          <a:xfrm>
            <a:off x="7893351" y="5864132"/>
            <a:ext cx="1917914" cy="369332"/>
          </a:xfrm>
          <a:prstGeom prst="rect">
            <a:avLst/>
          </a:prstGeom>
          <a:noFill/>
        </p:spPr>
        <p:txBody>
          <a:bodyPr wrap="square" rtlCol="0">
            <a:spAutoFit/>
          </a:bodyPr>
          <a:lstStyle/>
          <a:p>
            <a:r>
              <a:rPr lang="en-US" sz="900">
                <a:hlinkClick r:id="rId4" tooltip="https://sh.wikipedia.org/wiki/Cook_County,_Illinois"/>
              </a:rPr>
              <a:t>This Photo</a:t>
            </a:r>
            <a:r>
              <a:rPr lang="en-US" sz="900"/>
              <a:t> by Unknown Author is licensed under </a:t>
            </a:r>
            <a:r>
              <a:rPr lang="en-US" sz="900">
                <a:hlinkClick r:id="rId5" tooltip="https://creativecommons.org/licenses/by-sa/3.0/"/>
              </a:rPr>
              <a:t>CC BY-SA</a:t>
            </a:r>
            <a:endParaRPr lang="en-US" sz="900"/>
          </a:p>
        </p:txBody>
      </p:sp>
      <p:sp>
        <p:nvSpPr>
          <p:cNvPr id="3" name="Title 2">
            <a:extLst>
              <a:ext uri="{FF2B5EF4-FFF2-40B4-BE49-F238E27FC236}">
                <a16:creationId xmlns:a16="http://schemas.microsoft.com/office/drawing/2014/main" id="{1EA6F2E6-C813-52ED-8AAA-96375F7923CB}"/>
              </a:ext>
            </a:extLst>
          </p:cNvPr>
          <p:cNvSpPr>
            <a:spLocks noGrp="1"/>
          </p:cNvSpPr>
          <p:nvPr>
            <p:ph type="title"/>
          </p:nvPr>
        </p:nvSpPr>
        <p:spPr>
          <a:xfrm>
            <a:off x="647700" y="647700"/>
            <a:ext cx="6777228" cy="701731"/>
          </a:xfrm>
        </p:spPr>
        <p:txBody>
          <a:bodyPr anchor="t">
            <a:normAutofit/>
          </a:bodyPr>
          <a:lstStyle/>
          <a:p>
            <a:r>
              <a:rPr lang="en-US"/>
              <a:t>Region’s Labor Market</a:t>
            </a:r>
          </a:p>
        </p:txBody>
      </p:sp>
      <p:sp>
        <p:nvSpPr>
          <p:cNvPr id="5" name="Footer Placeholder 4">
            <a:extLst>
              <a:ext uri="{FF2B5EF4-FFF2-40B4-BE49-F238E27FC236}">
                <a16:creationId xmlns:a16="http://schemas.microsoft.com/office/drawing/2014/main" id="{02D7147C-BEB0-2235-A59A-405880DDC955}"/>
              </a:ext>
            </a:extLst>
          </p:cNvPr>
          <p:cNvSpPr>
            <a:spLocks noGrp="1"/>
          </p:cNvSpPr>
          <p:nvPr>
            <p:ph type="ftr" sz="quarter" idx="11"/>
          </p:nvPr>
        </p:nvSpPr>
        <p:spPr>
          <a:xfrm>
            <a:off x="1342789" y="6426292"/>
            <a:ext cx="4114800" cy="365125"/>
          </a:xfrm>
        </p:spPr>
        <p:txBody>
          <a:bodyPr anchor="ctr">
            <a:normAutofit/>
          </a:bodyPr>
          <a:lstStyle/>
          <a:p>
            <a:pPr>
              <a:spcAft>
                <a:spcPts val="600"/>
              </a:spcAft>
            </a:pPr>
            <a:r>
              <a:rPr lang="en-US"/>
              <a:t>CHICAGO COOK WORKFORCE PARTNERSHIP</a:t>
            </a:r>
          </a:p>
        </p:txBody>
      </p:sp>
      <p:sp>
        <p:nvSpPr>
          <p:cNvPr id="6" name="Slide Number Placeholder 5">
            <a:extLst>
              <a:ext uri="{FF2B5EF4-FFF2-40B4-BE49-F238E27FC236}">
                <a16:creationId xmlns:a16="http://schemas.microsoft.com/office/drawing/2014/main" id="{F4837D52-9F51-67EC-A037-FBEDC742802E}"/>
              </a:ext>
            </a:extLst>
          </p:cNvPr>
          <p:cNvSpPr>
            <a:spLocks noGrp="1"/>
          </p:cNvSpPr>
          <p:nvPr>
            <p:ph type="sldNum" sz="quarter" idx="12"/>
          </p:nvPr>
        </p:nvSpPr>
        <p:spPr>
          <a:xfrm>
            <a:off x="647700" y="6426292"/>
            <a:ext cx="678180" cy="365125"/>
          </a:xfrm>
        </p:spPr>
        <p:txBody>
          <a:bodyPr anchor="ctr">
            <a:normAutofit/>
          </a:bodyPr>
          <a:lstStyle/>
          <a:p>
            <a:pPr>
              <a:spcAft>
                <a:spcPts val="600"/>
              </a:spcAft>
            </a:pPr>
            <a:fld id="{62FC844F-1C5E-9744-861D-1084858A0FD4}" type="slidenum">
              <a:rPr lang="en-US" smtClean="0"/>
              <a:pPr>
                <a:spcAft>
                  <a:spcPts val="600"/>
                </a:spcAft>
              </a:pPr>
              <a:t>6</a:t>
            </a:fld>
            <a:endParaRPr lang="en-US"/>
          </a:p>
        </p:txBody>
      </p:sp>
      <p:graphicFrame>
        <p:nvGraphicFramePr>
          <p:cNvPr id="22" name="Content Placeholder 3">
            <a:extLst>
              <a:ext uri="{FF2B5EF4-FFF2-40B4-BE49-F238E27FC236}">
                <a16:creationId xmlns:a16="http://schemas.microsoft.com/office/drawing/2014/main" id="{5E441383-4BEC-E6C0-11C8-3F5917AC46D0}"/>
              </a:ext>
            </a:extLst>
          </p:cNvPr>
          <p:cNvGraphicFramePr>
            <a:graphicFrameLocks noGrp="1"/>
          </p:cNvGraphicFramePr>
          <p:nvPr>
            <p:ph idx="1"/>
            <p:extLst>
              <p:ext uri="{D42A27DB-BD31-4B8C-83A1-F6EECF244321}">
                <p14:modId xmlns:p14="http://schemas.microsoft.com/office/powerpoint/2010/main" val="3122259140"/>
              </p:ext>
            </p:extLst>
          </p:nvPr>
        </p:nvGraphicFramePr>
        <p:xfrm>
          <a:off x="647700" y="1665962"/>
          <a:ext cx="6777228" cy="43416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2239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0711-1F42-6F4A-2F50-32B42F7BA20B}"/>
              </a:ext>
            </a:extLst>
          </p:cNvPr>
          <p:cNvSpPr>
            <a:spLocks noGrp="1"/>
          </p:cNvSpPr>
          <p:nvPr>
            <p:ph type="title"/>
          </p:nvPr>
        </p:nvSpPr>
        <p:spPr>
          <a:xfrm>
            <a:off x="6018276" y="878895"/>
            <a:ext cx="6173724" cy="590931"/>
          </a:xfrm>
        </p:spPr>
        <p:txBody>
          <a:bodyPr/>
          <a:lstStyle/>
          <a:p>
            <a:r>
              <a:rPr lang="en-US" sz="3600"/>
              <a:t>What is a Dislocated Worker?</a:t>
            </a:r>
          </a:p>
        </p:txBody>
      </p:sp>
      <p:sp>
        <p:nvSpPr>
          <p:cNvPr id="3" name="Content Placeholder 2">
            <a:extLst>
              <a:ext uri="{FF2B5EF4-FFF2-40B4-BE49-F238E27FC236}">
                <a16:creationId xmlns:a16="http://schemas.microsoft.com/office/drawing/2014/main" id="{ABB9C42C-7E40-FCE4-427C-B87432C1D9C3}"/>
              </a:ext>
            </a:extLst>
          </p:cNvPr>
          <p:cNvSpPr>
            <a:spLocks noGrp="1"/>
          </p:cNvSpPr>
          <p:nvPr>
            <p:ph idx="1"/>
          </p:nvPr>
        </p:nvSpPr>
        <p:spPr>
          <a:xfrm>
            <a:off x="176167" y="1684250"/>
            <a:ext cx="11829905" cy="4341646"/>
          </a:xfrm>
        </p:spPr>
        <p:txBody>
          <a:bodyPr numCol="2">
            <a:normAutofit/>
          </a:bodyPr>
          <a:lstStyle/>
          <a:p>
            <a:r>
              <a:rPr lang="en-US"/>
              <a:t>Provide information, available resources &amp; programming for WIOA Dislocated Workers administered under the Cook County public workforce system – Local Workforce Innovation Area 7 (LWIA) or ‘The Partnership’.</a:t>
            </a:r>
          </a:p>
          <a:p>
            <a:r>
              <a:rPr lang="en-US"/>
              <a:t>To support affected workers who are facing an employment layoff at no fault of their own with employment services, programs, and resources that will prepare and support them in their re-employment efforts including and opportunity to train/re-train in sector &amp; demand driven occupational training. </a:t>
            </a:r>
          </a:p>
          <a:p>
            <a:r>
              <a:rPr lang="en-US"/>
              <a:t>Have received notice of layoff or have been laid off due to company closure or re-organization resulting in a reduction in force or mass layoff.</a:t>
            </a:r>
          </a:p>
          <a:p>
            <a:r>
              <a:rPr lang="en-US"/>
              <a:t>Rapid Response services are set into action by receipt of the WARN Notice.</a:t>
            </a:r>
          </a:p>
          <a:p>
            <a:r>
              <a:rPr lang="en-US"/>
              <a:t>WIOA Dislocated Worker funding serves these layoff affected workers in their employment transition through workforce development programs &amp; services.</a:t>
            </a:r>
          </a:p>
          <a:p>
            <a:endParaRPr lang="en-US"/>
          </a:p>
        </p:txBody>
      </p:sp>
      <p:sp>
        <p:nvSpPr>
          <p:cNvPr id="5" name="Footer Placeholder 4">
            <a:extLst>
              <a:ext uri="{FF2B5EF4-FFF2-40B4-BE49-F238E27FC236}">
                <a16:creationId xmlns:a16="http://schemas.microsoft.com/office/drawing/2014/main" id="{FE5A729B-BAE6-0041-FD63-2A4B9E23F336}"/>
              </a:ext>
            </a:extLst>
          </p:cNvPr>
          <p:cNvSpPr>
            <a:spLocks noGrp="1"/>
          </p:cNvSpPr>
          <p:nvPr>
            <p:ph type="ftr" sz="quarter" idx="11"/>
          </p:nvPr>
        </p:nvSpPr>
        <p:spPr>
          <a:xfrm>
            <a:off x="1342789" y="6426292"/>
            <a:ext cx="4114800" cy="365125"/>
          </a:xfrm>
        </p:spPr>
        <p:txBody>
          <a:bodyPr/>
          <a:lstStyle/>
          <a:p>
            <a:r>
              <a:rPr lang="en-US"/>
              <a:t>CHICAGO COOK WORKFORCE PARTNERSHIP</a:t>
            </a:r>
          </a:p>
        </p:txBody>
      </p:sp>
      <p:sp>
        <p:nvSpPr>
          <p:cNvPr id="6" name="Slide Number Placeholder 5">
            <a:extLst>
              <a:ext uri="{FF2B5EF4-FFF2-40B4-BE49-F238E27FC236}">
                <a16:creationId xmlns:a16="http://schemas.microsoft.com/office/drawing/2014/main" id="{229B514B-1B84-FB84-2CE3-A8D6768D9E0B}"/>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7</a:t>
            </a:fld>
            <a:endParaRPr lang="en-US"/>
          </a:p>
        </p:txBody>
      </p:sp>
      <p:sp>
        <p:nvSpPr>
          <p:cNvPr id="4" name="Date Placeholder 3">
            <a:extLst>
              <a:ext uri="{FF2B5EF4-FFF2-40B4-BE49-F238E27FC236}">
                <a16:creationId xmlns:a16="http://schemas.microsoft.com/office/drawing/2014/main" id="{192238D5-4879-0F13-534D-0E2E9CEDEE1B}"/>
              </a:ext>
            </a:extLst>
          </p:cNvPr>
          <p:cNvSpPr>
            <a:spLocks noGrp="1"/>
          </p:cNvSpPr>
          <p:nvPr>
            <p:ph type="dt" sz="half" idx="4294967295"/>
          </p:nvPr>
        </p:nvSpPr>
        <p:spPr>
          <a:xfrm>
            <a:off x="9448800" y="6426200"/>
            <a:ext cx="2743200" cy="365125"/>
          </a:xfrm>
        </p:spPr>
        <p:txBody>
          <a:bodyPr/>
          <a:lstStyle/>
          <a:p>
            <a:fld id="{DBA998AD-3AA5-774F-B560-A882E832BB27}" type="datetime1">
              <a:rPr lang="en-US" smtClean="0"/>
              <a:t>10/6/2025</a:t>
            </a:fld>
            <a:endParaRPr lang="en-US"/>
          </a:p>
        </p:txBody>
      </p:sp>
      <p:sp>
        <p:nvSpPr>
          <p:cNvPr id="7" name="Title 1">
            <a:extLst>
              <a:ext uri="{FF2B5EF4-FFF2-40B4-BE49-F238E27FC236}">
                <a16:creationId xmlns:a16="http://schemas.microsoft.com/office/drawing/2014/main" id="{4CFB97B3-9B7B-7E7E-36B1-E62C77D72246}"/>
              </a:ext>
            </a:extLst>
          </p:cNvPr>
          <p:cNvSpPr txBox="1">
            <a:spLocks/>
          </p:cNvSpPr>
          <p:nvPr/>
        </p:nvSpPr>
        <p:spPr>
          <a:xfrm>
            <a:off x="176167" y="878896"/>
            <a:ext cx="6448044"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1" kern="1200">
                <a:solidFill>
                  <a:schemeClr val="tx1"/>
                </a:solidFill>
                <a:latin typeface="Barlow" pitchFamily="2" charset="77"/>
                <a:ea typeface="+mj-ea"/>
                <a:cs typeface="+mj-cs"/>
              </a:defRPr>
            </a:lvl1pPr>
          </a:lstStyle>
          <a:p>
            <a:r>
              <a:rPr lang="en-US" sz="3600"/>
              <a:t>Rapid Response Services</a:t>
            </a:r>
          </a:p>
        </p:txBody>
      </p:sp>
    </p:spTree>
    <p:extLst>
      <p:ext uri="{BB962C8B-B14F-4D97-AF65-F5344CB8AC3E}">
        <p14:creationId xmlns:p14="http://schemas.microsoft.com/office/powerpoint/2010/main" val="171806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C89E-E3F8-93C0-5F2B-3338ED201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9183C-DA6E-BE7C-BF18-2D94129F376A}"/>
              </a:ext>
            </a:extLst>
          </p:cNvPr>
          <p:cNvSpPr>
            <a:spLocks noGrp="1"/>
          </p:cNvSpPr>
          <p:nvPr>
            <p:ph type="title"/>
          </p:nvPr>
        </p:nvSpPr>
        <p:spPr>
          <a:xfrm>
            <a:off x="647700" y="647700"/>
            <a:ext cx="10896600" cy="701731"/>
          </a:xfrm>
        </p:spPr>
        <p:txBody>
          <a:bodyPr/>
          <a:lstStyle/>
          <a:p>
            <a:r>
              <a:rPr lang="en-US"/>
              <a:t>What is WIOA?</a:t>
            </a:r>
          </a:p>
        </p:txBody>
      </p:sp>
      <p:sp>
        <p:nvSpPr>
          <p:cNvPr id="3" name="Content Placeholder 2">
            <a:extLst>
              <a:ext uri="{FF2B5EF4-FFF2-40B4-BE49-F238E27FC236}">
                <a16:creationId xmlns:a16="http://schemas.microsoft.com/office/drawing/2014/main" id="{04B07AA0-9F0C-C700-32A4-0B19D40E3681}"/>
              </a:ext>
            </a:extLst>
          </p:cNvPr>
          <p:cNvSpPr>
            <a:spLocks noGrp="1"/>
          </p:cNvSpPr>
          <p:nvPr>
            <p:ph idx="1"/>
          </p:nvPr>
        </p:nvSpPr>
        <p:spPr>
          <a:xfrm>
            <a:off x="647700" y="1665962"/>
            <a:ext cx="10896600" cy="4341646"/>
          </a:xfrm>
        </p:spPr>
        <p:txBody>
          <a:bodyPr>
            <a:normAutofit/>
          </a:bodyPr>
          <a:lstStyle/>
          <a:p>
            <a:pPr marL="0" indent="0">
              <a:buNone/>
            </a:pPr>
            <a:r>
              <a:rPr lang="en-US" sz="2400" b="1"/>
              <a:t>Workforce Innovation &amp; Opportunity Act - WIOA</a:t>
            </a:r>
          </a:p>
          <a:p>
            <a:r>
              <a:rPr lang="en-US"/>
              <a:t>Laid Off Worker programs &amp; services for Dislocated Workers are made available through federal funding from the US Department of Labor. </a:t>
            </a:r>
          </a:p>
          <a:p>
            <a:r>
              <a:rPr lang="en-US"/>
              <a:t>WIOA funds the public workforce system throughout the USA through the American Job Center system.</a:t>
            </a:r>
          </a:p>
          <a:p>
            <a:r>
              <a:rPr lang="en-US"/>
              <a:t>WIOA funding provides re-employment preparation assistance, job placement support/assistance, and opportunity for occupational training leading to improved skill attainment and workforce marketability. </a:t>
            </a:r>
          </a:p>
          <a:p>
            <a:pPr marL="0" indent="0">
              <a:buNone/>
            </a:pPr>
            <a:r>
              <a:rPr lang="en-US" sz="2400" b="1"/>
              <a:t>AT NO COST TO YOU! Tax Dollar funded program.</a:t>
            </a:r>
          </a:p>
        </p:txBody>
      </p:sp>
      <p:sp>
        <p:nvSpPr>
          <p:cNvPr id="5" name="Footer Placeholder 4">
            <a:extLst>
              <a:ext uri="{FF2B5EF4-FFF2-40B4-BE49-F238E27FC236}">
                <a16:creationId xmlns:a16="http://schemas.microsoft.com/office/drawing/2014/main" id="{9D5138EB-4FC5-310E-11AE-0ADB0ADC7EB1}"/>
              </a:ext>
            </a:extLst>
          </p:cNvPr>
          <p:cNvSpPr>
            <a:spLocks noGrp="1"/>
          </p:cNvSpPr>
          <p:nvPr>
            <p:ph type="ftr" sz="quarter" idx="11"/>
          </p:nvPr>
        </p:nvSpPr>
        <p:spPr>
          <a:xfrm>
            <a:off x="1342789" y="6426292"/>
            <a:ext cx="4114800" cy="365125"/>
          </a:xfrm>
        </p:spPr>
        <p:txBody>
          <a:bodyPr/>
          <a:lstStyle/>
          <a:p>
            <a:r>
              <a:rPr lang="en-US"/>
              <a:t>CHICAGO COOK WORKFORCE PARTNERSHIP</a:t>
            </a:r>
          </a:p>
        </p:txBody>
      </p:sp>
      <p:sp>
        <p:nvSpPr>
          <p:cNvPr id="6" name="Slide Number Placeholder 5">
            <a:extLst>
              <a:ext uri="{FF2B5EF4-FFF2-40B4-BE49-F238E27FC236}">
                <a16:creationId xmlns:a16="http://schemas.microsoft.com/office/drawing/2014/main" id="{1B6D305A-D030-2D90-109A-A39B2666169D}"/>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8</a:t>
            </a:fld>
            <a:endParaRPr lang="en-US"/>
          </a:p>
        </p:txBody>
      </p:sp>
      <p:sp>
        <p:nvSpPr>
          <p:cNvPr id="4" name="Date Placeholder 3">
            <a:extLst>
              <a:ext uri="{FF2B5EF4-FFF2-40B4-BE49-F238E27FC236}">
                <a16:creationId xmlns:a16="http://schemas.microsoft.com/office/drawing/2014/main" id="{B0AB8C2B-9F3E-7D85-0667-E92EF16E2618}"/>
              </a:ext>
            </a:extLst>
          </p:cNvPr>
          <p:cNvSpPr>
            <a:spLocks noGrp="1"/>
          </p:cNvSpPr>
          <p:nvPr>
            <p:ph type="dt" sz="half" idx="4294967295"/>
          </p:nvPr>
        </p:nvSpPr>
        <p:spPr>
          <a:xfrm>
            <a:off x="9448800" y="6426200"/>
            <a:ext cx="2743200" cy="365125"/>
          </a:xfrm>
        </p:spPr>
        <p:txBody>
          <a:bodyPr/>
          <a:lstStyle/>
          <a:p>
            <a:fld id="{DBA998AD-3AA5-774F-B560-A882E832BB27}" type="datetime1">
              <a:rPr lang="en-US" smtClean="0"/>
              <a:t>10/6/2025</a:t>
            </a:fld>
            <a:endParaRPr lang="en-US"/>
          </a:p>
        </p:txBody>
      </p:sp>
    </p:spTree>
    <p:extLst>
      <p:ext uri="{BB962C8B-B14F-4D97-AF65-F5344CB8AC3E}">
        <p14:creationId xmlns:p14="http://schemas.microsoft.com/office/powerpoint/2010/main" val="415312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F22EE-75ED-7830-7499-FE967C216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2D524-75CF-2D66-C252-C14045B7E1A5}"/>
              </a:ext>
            </a:extLst>
          </p:cNvPr>
          <p:cNvSpPr>
            <a:spLocks noGrp="1"/>
          </p:cNvSpPr>
          <p:nvPr>
            <p:ph type="title"/>
          </p:nvPr>
        </p:nvSpPr>
        <p:spPr>
          <a:xfrm>
            <a:off x="647700" y="647700"/>
            <a:ext cx="10896600" cy="701731"/>
          </a:xfrm>
        </p:spPr>
        <p:txBody>
          <a:bodyPr/>
          <a:lstStyle/>
          <a:p>
            <a:r>
              <a:rPr lang="en-US"/>
              <a:t>Get Started through WIOA</a:t>
            </a:r>
          </a:p>
        </p:txBody>
      </p:sp>
      <p:sp>
        <p:nvSpPr>
          <p:cNvPr id="3" name="Content Placeholder 2">
            <a:extLst>
              <a:ext uri="{FF2B5EF4-FFF2-40B4-BE49-F238E27FC236}">
                <a16:creationId xmlns:a16="http://schemas.microsoft.com/office/drawing/2014/main" id="{DB51223F-ED38-21BB-B547-C673FE9F7678}"/>
              </a:ext>
            </a:extLst>
          </p:cNvPr>
          <p:cNvSpPr>
            <a:spLocks noGrp="1"/>
          </p:cNvSpPr>
          <p:nvPr>
            <p:ph idx="1"/>
          </p:nvPr>
        </p:nvSpPr>
        <p:spPr>
          <a:xfrm>
            <a:off x="647700" y="1665962"/>
            <a:ext cx="10896600" cy="4341646"/>
          </a:xfrm>
        </p:spPr>
        <p:txBody>
          <a:bodyPr>
            <a:normAutofit/>
          </a:bodyPr>
          <a:lstStyle/>
          <a:p>
            <a:pPr marL="0" indent="0">
              <a:buNone/>
            </a:pPr>
            <a:r>
              <a:rPr lang="en-US" sz="2400" b="1"/>
              <a:t>How can WIOA help &amp; your next step:</a:t>
            </a:r>
          </a:p>
          <a:p>
            <a:r>
              <a:rPr lang="en-US"/>
              <a:t>WIOA dislocated worker program provides career services &amp; resources, workforce readiness &amp; training services for Laid Off Workers through the American Job Center and public workforce system.</a:t>
            </a:r>
          </a:p>
          <a:p>
            <a:r>
              <a:rPr lang="en-US"/>
              <a:t>In Cook County, the public workforce system consists of American Job Centers located in the City of Chicago and suburban Cook County, along with a network of expert workforce development organizations that are regionally located throughout Chicagoland.</a:t>
            </a:r>
          </a:p>
          <a:p>
            <a:r>
              <a:rPr lang="en-US" b="1"/>
              <a:t>Call the nearest, most convenient  American Job Center</a:t>
            </a:r>
            <a:r>
              <a:rPr lang="en-US"/>
              <a:t> nearest you and register for a Dislocated Worker Orientation session (held weekly, varies by Center) or </a:t>
            </a:r>
            <a:r>
              <a:rPr lang="en-US" b="1"/>
              <a:t>request services online </a:t>
            </a:r>
            <a:r>
              <a:rPr lang="en-US"/>
              <a:t>at ChiCookWorks.org under “</a:t>
            </a:r>
            <a:r>
              <a:rPr lang="en-US">
                <a:hlinkClick r:id="rId3"/>
              </a:rPr>
              <a:t>Connect to American Job Centers</a:t>
            </a:r>
            <a:r>
              <a:rPr lang="en-US"/>
              <a:t>”. Bring your Company separation letter, which validates your layoff &amp; other required documents.</a:t>
            </a:r>
          </a:p>
        </p:txBody>
      </p:sp>
      <p:sp>
        <p:nvSpPr>
          <p:cNvPr id="5" name="Footer Placeholder 4">
            <a:extLst>
              <a:ext uri="{FF2B5EF4-FFF2-40B4-BE49-F238E27FC236}">
                <a16:creationId xmlns:a16="http://schemas.microsoft.com/office/drawing/2014/main" id="{A00EA04C-F643-8606-9280-BA9E395DFE3C}"/>
              </a:ext>
            </a:extLst>
          </p:cNvPr>
          <p:cNvSpPr>
            <a:spLocks noGrp="1"/>
          </p:cNvSpPr>
          <p:nvPr>
            <p:ph type="ftr" sz="quarter" idx="11"/>
          </p:nvPr>
        </p:nvSpPr>
        <p:spPr>
          <a:xfrm>
            <a:off x="1342789" y="6426292"/>
            <a:ext cx="4114800" cy="365125"/>
          </a:xfrm>
        </p:spPr>
        <p:txBody>
          <a:bodyPr/>
          <a:lstStyle/>
          <a:p>
            <a:r>
              <a:rPr lang="en-US"/>
              <a:t>CHICAGO COOK WORKFORCE PARTNERSHIP</a:t>
            </a:r>
          </a:p>
        </p:txBody>
      </p:sp>
      <p:sp>
        <p:nvSpPr>
          <p:cNvPr id="6" name="Slide Number Placeholder 5">
            <a:extLst>
              <a:ext uri="{FF2B5EF4-FFF2-40B4-BE49-F238E27FC236}">
                <a16:creationId xmlns:a16="http://schemas.microsoft.com/office/drawing/2014/main" id="{D1B707B5-1C63-0D1B-D1FB-03081168CAC2}"/>
              </a:ext>
            </a:extLst>
          </p:cNvPr>
          <p:cNvSpPr>
            <a:spLocks noGrp="1"/>
          </p:cNvSpPr>
          <p:nvPr>
            <p:ph type="sldNum" sz="quarter" idx="12"/>
          </p:nvPr>
        </p:nvSpPr>
        <p:spPr>
          <a:xfrm>
            <a:off x="647700" y="6426292"/>
            <a:ext cx="678180" cy="365125"/>
          </a:xfrm>
        </p:spPr>
        <p:txBody>
          <a:bodyPr/>
          <a:lstStyle/>
          <a:p>
            <a:fld id="{62FC844F-1C5E-9744-861D-1084858A0FD4}" type="slidenum">
              <a:rPr lang="en-US" smtClean="0"/>
              <a:pPr/>
              <a:t>9</a:t>
            </a:fld>
            <a:endParaRPr lang="en-US"/>
          </a:p>
        </p:txBody>
      </p:sp>
      <p:sp>
        <p:nvSpPr>
          <p:cNvPr id="4" name="Date Placeholder 3">
            <a:extLst>
              <a:ext uri="{FF2B5EF4-FFF2-40B4-BE49-F238E27FC236}">
                <a16:creationId xmlns:a16="http://schemas.microsoft.com/office/drawing/2014/main" id="{C301A8E5-3A43-04FD-FB11-8D5908D4B41F}"/>
              </a:ext>
            </a:extLst>
          </p:cNvPr>
          <p:cNvSpPr>
            <a:spLocks noGrp="1"/>
          </p:cNvSpPr>
          <p:nvPr>
            <p:ph type="dt" sz="half" idx="4294967295"/>
          </p:nvPr>
        </p:nvSpPr>
        <p:spPr>
          <a:xfrm>
            <a:off x="9448800" y="6426200"/>
            <a:ext cx="2743200" cy="365125"/>
          </a:xfrm>
        </p:spPr>
        <p:txBody>
          <a:bodyPr/>
          <a:lstStyle/>
          <a:p>
            <a:fld id="{DBA998AD-3AA5-774F-B560-A882E832BB27}" type="datetime1">
              <a:rPr lang="en-US" smtClean="0"/>
              <a:t>10/6/2025</a:t>
            </a:fld>
            <a:endParaRPr lang="en-US"/>
          </a:p>
        </p:txBody>
      </p:sp>
    </p:spTree>
    <p:extLst>
      <p:ext uri="{BB962C8B-B14F-4D97-AF65-F5344CB8AC3E}">
        <p14:creationId xmlns:p14="http://schemas.microsoft.com/office/powerpoint/2010/main" val="3668031811"/>
      </p:ext>
    </p:extLst>
  </p:cSld>
  <p:clrMapOvr>
    <a:masterClrMapping/>
  </p:clrMapOvr>
</p:sld>
</file>

<file path=ppt/theme/theme1.xml><?xml version="1.0" encoding="utf-8"?>
<a:theme xmlns:a="http://schemas.openxmlformats.org/drawingml/2006/main" name="Office Theme">
  <a:themeElements>
    <a:clrScheme name="Chicago Cook Workforce">
      <a:dk1>
        <a:srgbClr val="103D62"/>
      </a:dk1>
      <a:lt1>
        <a:srgbClr val="FFFFFF"/>
      </a:lt1>
      <a:dk2>
        <a:srgbClr val="103D62"/>
      </a:dk2>
      <a:lt2>
        <a:srgbClr val="ECEFF0"/>
      </a:lt2>
      <a:accent1>
        <a:srgbClr val="103D62"/>
      </a:accent1>
      <a:accent2>
        <a:srgbClr val="2269A3"/>
      </a:accent2>
      <a:accent3>
        <a:srgbClr val="C84527"/>
      </a:accent3>
      <a:accent4>
        <a:srgbClr val="F37722"/>
      </a:accent4>
      <a:accent5>
        <a:srgbClr val="ECEFF0"/>
      </a:accent5>
      <a:accent6>
        <a:srgbClr val="86878A"/>
      </a:accent6>
      <a:hlink>
        <a:srgbClr val="F47721"/>
      </a:hlink>
      <a:folHlink>
        <a:srgbClr val="2169A3"/>
      </a:folHlink>
    </a:clrScheme>
    <a:fontScheme name="Chicago Cook Workforce Partnership">
      <a:majorFont>
        <a:latin typeface="Barlow Bold"/>
        <a:ea typeface=""/>
        <a:cs typeface=""/>
      </a:majorFont>
      <a:minorFont>
        <a:latin typeface="Barlow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918a4cf-945c-4dc5-ac40-8a8832f16674" xsi:nil="true"/>
    <lcf76f155ced4ddcb4097134ff3c332f xmlns="6149ab9f-03b2-4646-8ad4-f99c8b21c7b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A8736CD03F97408FFB4E219AC73B01" ma:contentTypeVersion="18" ma:contentTypeDescription="Create a new document." ma:contentTypeScope="" ma:versionID="44c82b1f60d1daf0332fbcb823c6c574">
  <xsd:schema xmlns:xsd="http://www.w3.org/2001/XMLSchema" xmlns:xs="http://www.w3.org/2001/XMLSchema" xmlns:p="http://schemas.microsoft.com/office/2006/metadata/properties" xmlns:ns2="6149ab9f-03b2-4646-8ad4-f99c8b21c7bb" xmlns:ns3="f918a4cf-945c-4dc5-ac40-8a8832f16674" targetNamespace="http://schemas.microsoft.com/office/2006/metadata/properties" ma:root="true" ma:fieldsID="6fd165c37b3d7906705517a1b327ec8b" ns2:_="" ns3:_="">
    <xsd:import namespace="6149ab9f-03b2-4646-8ad4-f99c8b21c7bb"/>
    <xsd:import namespace="f918a4cf-945c-4dc5-ac40-8a8832f16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9ab9f-03b2-4646-8ad4-f99c8b21c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7ef023a-4bf5-42c4-af3a-72b9b1ec14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18a4cf-945c-4dc5-ac40-8a8832f16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baad465-32d9-46dc-a105-f69f3bd07a9d}" ma:internalName="TaxCatchAll" ma:showField="CatchAllData" ma:web="f918a4cf-945c-4dc5-ac40-8a8832f166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7DC8DF-8489-4581-A5BF-9B13FB430791}">
  <ds:schemaRefs>
    <ds:schemaRef ds:uri="http://schemas.microsoft.com/sharepoint/v3/contenttype/forms"/>
  </ds:schemaRefs>
</ds:datastoreItem>
</file>

<file path=customXml/itemProps2.xml><?xml version="1.0" encoding="utf-8"?>
<ds:datastoreItem xmlns:ds="http://schemas.openxmlformats.org/officeDocument/2006/customXml" ds:itemID="{151FD7AF-5CDD-476C-AFE8-0FA4003F2807}">
  <ds:schemaRefs>
    <ds:schemaRef ds:uri="f918a4cf-945c-4dc5-ac40-8a8832f16674"/>
    <ds:schemaRef ds:uri="http://purl.org/dc/elements/1.1/"/>
    <ds:schemaRef ds:uri="6149ab9f-03b2-4646-8ad4-f99c8b21c7bb"/>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803A6109-3028-4898-9661-F2C2992B6C84}">
  <ds:schemaRefs>
    <ds:schemaRef ds:uri="6149ab9f-03b2-4646-8ad4-f99c8b21c7bb"/>
    <ds:schemaRef ds:uri="f918a4cf-945c-4dc5-ac40-8a8832f166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1181</Words>
  <Application>Microsoft Office PowerPoint</Application>
  <PresentationFormat>Widescreen</PresentationFormat>
  <Paragraphs>171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Barlow</vt:lpstr>
      <vt:lpstr>Calibri</vt:lpstr>
      <vt:lpstr>Times New Roman</vt:lpstr>
      <vt:lpstr>Office Theme</vt:lpstr>
      <vt:lpstr>EMPLOYER NAME</vt:lpstr>
      <vt:lpstr>AJC Representative Name</vt:lpstr>
      <vt:lpstr>About The Partnership</vt:lpstr>
      <vt:lpstr>Partnership Vision and Mission</vt:lpstr>
      <vt:lpstr>System Overview</vt:lpstr>
      <vt:lpstr>Region’s Labor Market</vt:lpstr>
      <vt:lpstr>What is a Dislocated Worker?</vt:lpstr>
      <vt:lpstr>What is WIOA?</vt:lpstr>
      <vt:lpstr>Get Started through WIOA</vt:lpstr>
      <vt:lpstr>Career Success Through WIOA</vt:lpstr>
      <vt:lpstr>PowerPoint Presentation</vt:lpstr>
      <vt:lpstr>Illinoisworknet.com</vt:lpstr>
      <vt:lpstr>Illinoisworknet.com</vt:lpstr>
      <vt:lpstr>Illinoisworknet.com</vt:lpstr>
      <vt:lpstr>Questions /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Vizueta</dc:creator>
  <cp:lastModifiedBy>Victor Vizueta</cp:lastModifiedBy>
  <cp:revision>7</cp:revision>
  <dcterms:created xsi:type="dcterms:W3CDTF">2025-05-28T19:05:42Z</dcterms:created>
  <dcterms:modified xsi:type="dcterms:W3CDTF">2025-10-06T17:18:12Z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0x01010051A8736CD03F97408FFB4E219AC73B01</vt:lpwstr>
  </property>
  <property fmtid="{D5CDD505-2E9C-101B-9397-08002B2CF9AE}" pid="3" name="MediaServiceImageTags">
    <vt:lpwstr/>
  </property>
</Properties>
</file>