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sldIdLst>
    <p:sldId id="278" r:id="rId5"/>
    <p:sldId id="276" r:id="rId6"/>
    <p:sldId id="300" r:id="rId7"/>
    <p:sldId id="284" r:id="rId8"/>
    <p:sldId id="313" r:id="rId9"/>
    <p:sldId id="283" r:id="rId10"/>
    <p:sldId id="282" r:id="rId11"/>
    <p:sldId id="307" r:id="rId12"/>
    <p:sldId id="306" r:id="rId13"/>
    <p:sldId id="314" r:id="rId14"/>
    <p:sldId id="285" r:id="rId15"/>
    <p:sldId id="301" r:id="rId16"/>
    <p:sldId id="304" r:id="rId17"/>
    <p:sldId id="312" r:id="rId18"/>
    <p:sldId id="29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85141A-E098-F4AE-691F-2F753F1B9D10}" v="2" dt="2025-10-06T17:12:22.2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35"/>
    <p:restoredTop sz="94718"/>
  </p:normalViewPr>
  <p:slideViewPr>
    <p:cSldViewPr snapToGrid="0">
      <p:cViewPr varScale="1">
        <p:scale>
          <a:sx n="105" d="100"/>
          <a:sy n="105" d="100"/>
        </p:scale>
        <p:origin x="106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_rels/data3.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sv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 Id="rId14" Type="http://schemas.openxmlformats.org/officeDocument/2006/relationships/image" Target="../media/image39.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sv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 Id="rId14" Type="http://schemas.openxmlformats.org/officeDocument/2006/relationships/image" Target="../media/image39.sv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0365B4-3EBF-47F7-A231-371A20FE6405}" type="doc">
      <dgm:prSet loTypeId="urn:microsoft.com/office/officeart/2005/8/layout/gear1" loCatId="cycle" qsTypeId="urn:microsoft.com/office/officeart/2005/8/quickstyle/simple1" qsCatId="simple" csTypeId="urn:microsoft.com/office/officeart/2005/8/colors/accent0_1" csCatId="mainScheme" phldr="1"/>
      <dgm:spPr/>
      <dgm:t>
        <a:bodyPr/>
        <a:lstStyle/>
        <a:p>
          <a:endParaRPr lang="en-US"/>
        </a:p>
      </dgm:t>
    </dgm:pt>
    <dgm:pt modelId="{24FED376-2F92-44B5-9EE3-CFB306D02A2F}">
      <dgm:prSet phldrT="[Text]" custT="1"/>
      <dgm:spPr/>
      <dgm:t>
        <a:bodyPr/>
        <a:lstStyle/>
        <a:p>
          <a:r>
            <a:rPr lang="es-MX" sz="1050" noProof="0" dirty="0"/>
            <a:t>Trayectoria</a:t>
          </a:r>
        </a:p>
        <a:p>
          <a:r>
            <a:rPr lang="es-MX" sz="1050" noProof="0" dirty="0"/>
            <a:t>Profesionales</a:t>
          </a:r>
        </a:p>
      </dgm:t>
    </dgm:pt>
    <dgm:pt modelId="{74F4D598-1D4C-47B2-A1AA-73D28298DC07}" type="parTrans" cxnId="{936DC77A-1B8E-47EE-8F1F-84CC6346FC37}">
      <dgm:prSet/>
      <dgm:spPr/>
      <dgm:t>
        <a:bodyPr/>
        <a:lstStyle/>
        <a:p>
          <a:endParaRPr lang="en-US"/>
        </a:p>
      </dgm:t>
    </dgm:pt>
    <dgm:pt modelId="{6A13AE4E-EF61-4D42-90BF-05A710B1A1F9}" type="sibTrans" cxnId="{936DC77A-1B8E-47EE-8F1F-84CC6346FC37}">
      <dgm:prSet/>
      <dgm:spPr>
        <a:scene3d>
          <a:camera prst="orthographicFront">
            <a:rot lat="9000000" lon="0" rev="0"/>
          </a:camera>
          <a:lightRig rig="threePt" dir="t"/>
        </a:scene3d>
      </dgm:spPr>
      <dgm:t>
        <a:bodyPr/>
        <a:lstStyle/>
        <a:p>
          <a:endParaRPr lang="en-US"/>
        </a:p>
      </dgm:t>
    </dgm:pt>
    <dgm:pt modelId="{687A680F-30F8-4029-9D6E-07190399110D}">
      <dgm:prSet phldrT="[Text]" custT="1"/>
      <dgm:spPr/>
      <dgm:t>
        <a:bodyPr/>
        <a:lstStyle/>
        <a:p>
          <a:r>
            <a:rPr lang="en-US" sz="1100" dirty="0"/>
            <a:t>Canal de </a:t>
          </a:r>
          <a:r>
            <a:rPr lang="es-MX" sz="1100" noProof="0" dirty="0"/>
            <a:t>talentos</a:t>
          </a:r>
          <a:endParaRPr lang="en-US" sz="1100" dirty="0"/>
        </a:p>
      </dgm:t>
    </dgm:pt>
    <dgm:pt modelId="{FB267C9C-1128-40B7-B87E-0167ED9BBB57}" type="parTrans" cxnId="{4A23B3C8-159A-4DAD-A6F7-D0D9CDD80F11}">
      <dgm:prSet/>
      <dgm:spPr/>
      <dgm:t>
        <a:bodyPr/>
        <a:lstStyle/>
        <a:p>
          <a:endParaRPr lang="en-US"/>
        </a:p>
      </dgm:t>
    </dgm:pt>
    <dgm:pt modelId="{D62C4B43-C197-4877-A935-F31AFB6556A8}" type="sibTrans" cxnId="{4A23B3C8-159A-4DAD-A6F7-D0D9CDD80F11}">
      <dgm:prSet/>
      <dgm:spPr/>
      <dgm:t>
        <a:bodyPr/>
        <a:lstStyle/>
        <a:p>
          <a:endParaRPr lang="en-US"/>
        </a:p>
      </dgm:t>
    </dgm:pt>
    <dgm:pt modelId="{E5516ABD-458C-4303-AEC1-99F52AFEB56A}">
      <dgm:prSet custT="1"/>
      <dgm:spPr/>
      <dgm:t>
        <a:bodyPr/>
        <a:lstStyle/>
        <a:p>
          <a:r>
            <a:rPr lang="es-MX" sz="1100" noProof="0" dirty="0"/>
            <a:t>Entrenamiento Profesional</a:t>
          </a:r>
        </a:p>
        <a:p>
          <a:r>
            <a:rPr lang="es-MX" sz="1100" noProof="0" dirty="0"/>
            <a:t>Plan de Empleo Individual</a:t>
          </a:r>
        </a:p>
        <a:p>
          <a:r>
            <a:rPr lang="es-MX" sz="1100" noProof="0" dirty="0"/>
            <a:t>Entrenamiento</a:t>
          </a:r>
        </a:p>
        <a:p>
          <a:r>
            <a:rPr lang="es-MX" sz="1100" noProof="0" dirty="0"/>
            <a:t>Búsqueda de Empleo</a:t>
          </a:r>
        </a:p>
      </dgm:t>
    </dgm:pt>
    <dgm:pt modelId="{1920A27B-FFA9-4688-8D32-2A149FE92E6D}" type="parTrans" cxnId="{34F3AC36-2605-46D7-9254-835281A3C5E9}">
      <dgm:prSet/>
      <dgm:spPr/>
      <dgm:t>
        <a:bodyPr/>
        <a:lstStyle/>
        <a:p>
          <a:endParaRPr lang="en-US"/>
        </a:p>
      </dgm:t>
    </dgm:pt>
    <dgm:pt modelId="{BE4646B2-C9EE-44E8-B4C4-92DB7A41D74C}" type="sibTrans" cxnId="{34F3AC36-2605-46D7-9254-835281A3C5E9}">
      <dgm:prSet/>
      <dgm:spPr/>
      <dgm:t>
        <a:bodyPr/>
        <a:lstStyle/>
        <a:p>
          <a:endParaRPr lang="en-US"/>
        </a:p>
      </dgm:t>
    </dgm:pt>
    <dgm:pt modelId="{6ACEC1D5-EE5E-4F59-994F-E6BEDBA27DC6}" type="pres">
      <dgm:prSet presAssocID="{920365B4-3EBF-47F7-A231-371A20FE6405}" presName="composite" presStyleCnt="0">
        <dgm:presLayoutVars>
          <dgm:chMax val="3"/>
          <dgm:animLvl val="lvl"/>
          <dgm:resizeHandles val="exact"/>
        </dgm:presLayoutVars>
      </dgm:prSet>
      <dgm:spPr/>
    </dgm:pt>
    <dgm:pt modelId="{DB86536B-3D2D-4872-A219-2972BB92F724}" type="pres">
      <dgm:prSet presAssocID="{E5516ABD-458C-4303-AEC1-99F52AFEB56A}" presName="gear1" presStyleLbl="node1" presStyleIdx="0" presStyleCnt="3" custAng="0" custLinFactNeighborX="-16577" custLinFactNeighborY="18269">
        <dgm:presLayoutVars>
          <dgm:chMax val="1"/>
          <dgm:bulletEnabled val="1"/>
        </dgm:presLayoutVars>
      </dgm:prSet>
      <dgm:spPr/>
    </dgm:pt>
    <dgm:pt modelId="{F7412B14-65EF-4788-8804-58CD047705D4}" type="pres">
      <dgm:prSet presAssocID="{E5516ABD-458C-4303-AEC1-99F52AFEB56A}" presName="gear1srcNode" presStyleLbl="node1" presStyleIdx="0" presStyleCnt="3"/>
      <dgm:spPr/>
    </dgm:pt>
    <dgm:pt modelId="{C70A36B5-B302-48E9-B149-C7F2F80F3586}" type="pres">
      <dgm:prSet presAssocID="{E5516ABD-458C-4303-AEC1-99F52AFEB56A}" presName="gear1dstNode" presStyleLbl="node1" presStyleIdx="0" presStyleCnt="3"/>
      <dgm:spPr/>
    </dgm:pt>
    <dgm:pt modelId="{88C5D374-6ED8-413D-BD2D-72D8B647D6CB}" type="pres">
      <dgm:prSet presAssocID="{24FED376-2F92-44B5-9EE3-CFB306D02A2F}" presName="gear2" presStyleLbl="node1" presStyleIdx="1" presStyleCnt="3" custScaleX="131045" custScaleY="114863" custLinFactNeighborX="-24840" custLinFactNeighborY="68338">
        <dgm:presLayoutVars>
          <dgm:chMax val="1"/>
          <dgm:bulletEnabled val="1"/>
        </dgm:presLayoutVars>
      </dgm:prSet>
      <dgm:spPr/>
    </dgm:pt>
    <dgm:pt modelId="{988D4FD3-CC22-4CE7-B290-7AC5506F7F14}" type="pres">
      <dgm:prSet presAssocID="{24FED376-2F92-44B5-9EE3-CFB306D02A2F}" presName="gear2srcNode" presStyleLbl="node1" presStyleIdx="1" presStyleCnt="3"/>
      <dgm:spPr/>
    </dgm:pt>
    <dgm:pt modelId="{2872913E-FF7F-4246-9EFF-AC1C617B9A06}" type="pres">
      <dgm:prSet presAssocID="{24FED376-2F92-44B5-9EE3-CFB306D02A2F}" presName="gear2dstNode" presStyleLbl="node1" presStyleIdx="1" presStyleCnt="3"/>
      <dgm:spPr/>
    </dgm:pt>
    <dgm:pt modelId="{DDB2B6D7-7D8B-4E90-988A-4B964F680269}" type="pres">
      <dgm:prSet presAssocID="{687A680F-30F8-4029-9D6E-07190399110D}" presName="gear3" presStyleLbl="node1" presStyleIdx="2" presStyleCnt="3" custLinFactNeighborX="-65203" custLinFactNeighborY="31262"/>
      <dgm:spPr/>
    </dgm:pt>
    <dgm:pt modelId="{99C5198F-9BFF-4930-B213-AF26A82B8F53}" type="pres">
      <dgm:prSet presAssocID="{687A680F-30F8-4029-9D6E-07190399110D}" presName="gear3tx" presStyleLbl="node1" presStyleIdx="2" presStyleCnt="3">
        <dgm:presLayoutVars>
          <dgm:chMax val="1"/>
          <dgm:bulletEnabled val="1"/>
        </dgm:presLayoutVars>
      </dgm:prSet>
      <dgm:spPr/>
    </dgm:pt>
    <dgm:pt modelId="{2F6EB31A-E2D2-4758-AE6C-40A7E1FB9D63}" type="pres">
      <dgm:prSet presAssocID="{687A680F-30F8-4029-9D6E-07190399110D}" presName="gear3srcNode" presStyleLbl="node1" presStyleIdx="2" presStyleCnt="3"/>
      <dgm:spPr/>
    </dgm:pt>
    <dgm:pt modelId="{DC1F3EF2-A93F-4BCD-88E4-3F45BC164C3B}" type="pres">
      <dgm:prSet presAssocID="{687A680F-30F8-4029-9D6E-07190399110D}" presName="gear3dstNode" presStyleLbl="node1" presStyleIdx="2" presStyleCnt="3"/>
      <dgm:spPr/>
    </dgm:pt>
    <dgm:pt modelId="{49A0CFC6-15C0-4503-98C3-D3DFEFF782E2}" type="pres">
      <dgm:prSet presAssocID="{BE4646B2-C9EE-44E8-B4C4-92DB7A41D74C}" presName="connector1" presStyleLbl="sibTrans2D1" presStyleIdx="0" presStyleCnt="3" custAng="6765621" custLinFactNeighborX="-17322" custLinFactNeighborY="18539"/>
      <dgm:spPr/>
    </dgm:pt>
    <dgm:pt modelId="{7CB3DDEB-5E11-4FCB-A566-84D4E3F3CD48}" type="pres">
      <dgm:prSet presAssocID="{6A13AE4E-EF61-4D42-90BF-05A710B1A1F9}" presName="connector2" presStyleLbl="sibTrans2D1" presStyleIdx="1" presStyleCnt="3" custAng="16200000" custLinFactNeighborX="-11566" custLinFactNeighborY="-86392"/>
      <dgm:spPr/>
    </dgm:pt>
    <dgm:pt modelId="{0FCC58CE-FCB7-4695-9E64-B1C7BFE8303E}" type="pres">
      <dgm:prSet presAssocID="{D62C4B43-C197-4877-A935-F31AFB6556A8}" presName="connector3" presStyleLbl="sibTrans2D1" presStyleIdx="2" presStyleCnt="3" custLinFactNeighborX="-61942" custLinFactNeighborY="95989"/>
      <dgm:spPr/>
    </dgm:pt>
  </dgm:ptLst>
  <dgm:cxnLst>
    <dgm:cxn modelId="{7C21BB08-67E0-E246-856F-414D3BD04AAC}" type="presOf" srcId="{687A680F-30F8-4029-9D6E-07190399110D}" destId="{99C5198F-9BFF-4930-B213-AF26A82B8F53}" srcOrd="1" destOrd="0" presId="urn:microsoft.com/office/officeart/2005/8/layout/gear1"/>
    <dgm:cxn modelId="{C027BC0F-2D90-9A46-A7F6-2FA4E4962B6F}" type="presOf" srcId="{E5516ABD-458C-4303-AEC1-99F52AFEB56A}" destId="{F7412B14-65EF-4788-8804-58CD047705D4}" srcOrd="1" destOrd="0" presId="urn:microsoft.com/office/officeart/2005/8/layout/gear1"/>
    <dgm:cxn modelId="{480ABA24-8F99-A34A-97BF-B0C4AE9F2F4B}" type="presOf" srcId="{6A13AE4E-EF61-4D42-90BF-05A710B1A1F9}" destId="{7CB3DDEB-5E11-4FCB-A566-84D4E3F3CD48}" srcOrd="0" destOrd="0" presId="urn:microsoft.com/office/officeart/2005/8/layout/gear1"/>
    <dgm:cxn modelId="{34F3AC36-2605-46D7-9254-835281A3C5E9}" srcId="{920365B4-3EBF-47F7-A231-371A20FE6405}" destId="{E5516ABD-458C-4303-AEC1-99F52AFEB56A}" srcOrd="0" destOrd="0" parTransId="{1920A27B-FFA9-4688-8D32-2A149FE92E6D}" sibTransId="{BE4646B2-C9EE-44E8-B4C4-92DB7A41D74C}"/>
    <dgm:cxn modelId="{91AF116A-1ED8-9D43-93DD-DDB7741ABD92}" type="presOf" srcId="{D62C4B43-C197-4877-A935-F31AFB6556A8}" destId="{0FCC58CE-FCB7-4695-9E64-B1C7BFE8303E}" srcOrd="0" destOrd="0" presId="urn:microsoft.com/office/officeart/2005/8/layout/gear1"/>
    <dgm:cxn modelId="{6C557777-C041-0442-9644-6B87930E6B7F}" type="presOf" srcId="{687A680F-30F8-4029-9D6E-07190399110D}" destId="{DC1F3EF2-A93F-4BCD-88E4-3F45BC164C3B}" srcOrd="3" destOrd="0" presId="urn:microsoft.com/office/officeart/2005/8/layout/gear1"/>
    <dgm:cxn modelId="{936DC77A-1B8E-47EE-8F1F-84CC6346FC37}" srcId="{920365B4-3EBF-47F7-A231-371A20FE6405}" destId="{24FED376-2F92-44B5-9EE3-CFB306D02A2F}" srcOrd="1" destOrd="0" parTransId="{74F4D598-1D4C-47B2-A1AA-73D28298DC07}" sibTransId="{6A13AE4E-EF61-4D42-90BF-05A710B1A1F9}"/>
    <dgm:cxn modelId="{A579A87B-510C-254C-AC8B-1E98F5E039D0}" type="presOf" srcId="{687A680F-30F8-4029-9D6E-07190399110D}" destId="{DDB2B6D7-7D8B-4E90-988A-4B964F680269}" srcOrd="0" destOrd="0" presId="urn:microsoft.com/office/officeart/2005/8/layout/gear1"/>
    <dgm:cxn modelId="{FB80E985-DDB1-A445-B138-9F19A5300B6C}" type="presOf" srcId="{920365B4-3EBF-47F7-A231-371A20FE6405}" destId="{6ACEC1D5-EE5E-4F59-994F-E6BEDBA27DC6}" srcOrd="0" destOrd="0" presId="urn:microsoft.com/office/officeart/2005/8/layout/gear1"/>
    <dgm:cxn modelId="{B6F60C90-387A-3242-8CEF-333E280BEDD2}" type="presOf" srcId="{687A680F-30F8-4029-9D6E-07190399110D}" destId="{2F6EB31A-E2D2-4758-AE6C-40A7E1FB9D63}" srcOrd="2" destOrd="0" presId="urn:microsoft.com/office/officeart/2005/8/layout/gear1"/>
    <dgm:cxn modelId="{FA46E090-9A9B-F149-AF35-826C5924F82F}" type="presOf" srcId="{24FED376-2F92-44B5-9EE3-CFB306D02A2F}" destId="{2872913E-FF7F-4246-9EFF-AC1C617B9A06}" srcOrd="2" destOrd="0" presId="urn:microsoft.com/office/officeart/2005/8/layout/gear1"/>
    <dgm:cxn modelId="{B2E2CF94-135B-A048-A506-D1010A2AB2BF}" type="presOf" srcId="{24FED376-2F92-44B5-9EE3-CFB306D02A2F}" destId="{88C5D374-6ED8-413D-BD2D-72D8B647D6CB}" srcOrd="0" destOrd="0" presId="urn:microsoft.com/office/officeart/2005/8/layout/gear1"/>
    <dgm:cxn modelId="{402353C5-9E66-1C4C-9EBF-A4FCB9ED8A19}" type="presOf" srcId="{E5516ABD-458C-4303-AEC1-99F52AFEB56A}" destId="{C70A36B5-B302-48E9-B149-C7F2F80F3586}" srcOrd="2" destOrd="0" presId="urn:microsoft.com/office/officeart/2005/8/layout/gear1"/>
    <dgm:cxn modelId="{4A23B3C8-159A-4DAD-A6F7-D0D9CDD80F11}" srcId="{920365B4-3EBF-47F7-A231-371A20FE6405}" destId="{687A680F-30F8-4029-9D6E-07190399110D}" srcOrd="2" destOrd="0" parTransId="{FB267C9C-1128-40B7-B87E-0167ED9BBB57}" sibTransId="{D62C4B43-C197-4877-A935-F31AFB6556A8}"/>
    <dgm:cxn modelId="{E09746E9-D3DF-684A-AE2E-A8C5ACE4F107}" type="presOf" srcId="{BE4646B2-C9EE-44E8-B4C4-92DB7A41D74C}" destId="{49A0CFC6-15C0-4503-98C3-D3DFEFF782E2}" srcOrd="0" destOrd="0" presId="urn:microsoft.com/office/officeart/2005/8/layout/gear1"/>
    <dgm:cxn modelId="{FB0886F8-82DA-2C4C-8C32-3491563D6391}" type="presOf" srcId="{E5516ABD-458C-4303-AEC1-99F52AFEB56A}" destId="{DB86536B-3D2D-4872-A219-2972BB92F724}" srcOrd="0" destOrd="0" presId="urn:microsoft.com/office/officeart/2005/8/layout/gear1"/>
    <dgm:cxn modelId="{588ECDFC-C2CB-AA42-9C9F-ED7D4AD2333A}" type="presOf" srcId="{24FED376-2F92-44B5-9EE3-CFB306D02A2F}" destId="{988D4FD3-CC22-4CE7-B290-7AC5506F7F14}" srcOrd="1" destOrd="0" presId="urn:microsoft.com/office/officeart/2005/8/layout/gear1"/>
    <dgm:cxn modelId="{9299A7E7-7E9D-8A48-B6CF-1FE8609A7E98}" type="presParOf" srcId="{6ACEC1D5-EE5E-4F59-994F-E6BEDBA27DC6}" destId="{DB86536B-3D2D-4872-A219-2972BB92F724}" srcOrd="0" destOrd="0" presId="urn:microsoft.com/office/officeart/2005/8/layout/gear1"/>
    <dgm:cxn modelId="{DAB016E7-F91A-EB4A-B556-9337FE65097A}" type="presParOf" srcId="{6ACEC1D5-EE5E-4F59-994F-E6BEDBA27DC6}" destId="{F7412B14-65EF-4788-8804-58CD047705D4}" srcOrd="1" destOrd="0" presId="urn:microsoft.com/office/officeart/2005/8/layout/gear1"/>
    <dgm:cxn modelId="{4A050987-50A5-5444-8949-7FE5BFFBB87B}" type="presParOf" srcId="{6ACEC1D5-EE5E-4F59-994F-E6BEDBA27DC6}" destId="{C70A36B5-B302-48E9-B149-C7F2F80F3586}" srcOrd="2" destOrd="0" presId="urn:microsoft.com/office/officeart/2005/8/layout/gear1"/>
    <dgm:cxn modelId="{D0F7EF8F-8077-F34D-BA18-46DF59A48079}" type="presParOf" srcId="{6ACEC1D5-EE5E-4F59-994F-E6BEDBA27DC6}" destId="{88C5D374-6ED8-413D-BD2D-72D8B647D6CB}" srcOrd="3" destOrd="0" presId="urn:microsoft.com/office/officeart/2005/8/layout/gear1"/>
    <dgm:cxn modelId="{97322D6A-E18E-9F4E-B074-595AE1FA74BC}" type="presParOf" srcId="{6ACEC1D5-EE5E-4F59-994F-E6BEDBA27DC6}" destId="{988D4FD3-CC22-4CE7-B290-7AC5506F7F14}" srcOrd="4" destOrd="0" presId="urn:microsoft.com/office/officeart/2005/8/layout/gear1"/>
    <dgm:cxn modelId="{3130D16A-DA57-9846-9D34-1C6F6BDE982C}" type="presParOf" srcId="{6ACEC1D5-EE5E-4F59-994F-E6BEDBA27DC6}" destId="{2872913E-FF7F-4246-9EFF-AC1C617B9A06}" srcOrd="5" destOrd="0" presId="urn:microsoft.com/office/officeart/2005/8/layout/gear1"/>
    <dgm:cxn modelId="{6A34A09F-998D-5A41-81E3-66577CC2B3C0}" type="presParOf" srcId="{6ACEC1D5-EE5E-4F59-994F-E6BEDBA27DC6}" destId="{DDB2B6D7-7D8B-4E90-988A-4B964F680269}" srcOrd="6" destOrd="0" presId="urn:microsoft.com/office/officeart/2005/8/layout/gear1"/>
    <dgm:cxn modelId="{7790D373-0BB2-6E4C-8379-E131D6EB2034}" type="presParOf" srcId="{6ACEC1D5-EE5E-4F59-994F-E6BEDBA27DC6}" destId="{99C5198F-9BFF-4930-B213-AF26A82B8F53}" srcOrd="7" destOrd="0" presId="urn:microsoft.com/office/officeart/2005/8/layout/gear1"/>
    <dgm:cxn modelId="{57E7978E-6905-B047-A0ED-F74780C0C648}" type="presParOf" srcId="{6ACEC1D5-EE5E-4F59-994F-E6BEDBA27DC6}" destId="{2F6EB31A-E2D2-4758-AE6C-40A7E1FB9D63}" srcOrd="8" destOrd="0" presId="urn:microsoft.com/office/officeart/2005/8/layout/gear1"/>
    <dgm:cxn modelId="{8074C46F-2BC3-8F43-BF6A-DDFD04468B8F}" type="presParOf" srcId="{6ACEC1D5-EE5E-4F59-994F-E6BEDBA27DC6}" destId="{DC1F3EF2-A93F-4BCD-88E4-3F45BC164C3B}" srcOrd="9" destOrd="0" presId="urn:microsoft.com/office/officeart/2005/8/layout/gear1"/>
    <dgm:cxn modelId="{310401D2-2D21-8B41-861C-69B9BC9F657D}" type="presParOf" srcId="{6ACEC1D5-EE5E-4F59-994F-E6BEDBA27DC6}" destId="{49A0CFC6-15C0-4503-98C3-D3DFEFF782E2}" srcOrd="10" destOrd="0" presId="urn:microsoft.com/office/officeart/2005/8/layout/gear1"/>
    <dgm:cxn modelId="{CF2EB38D-E132-D24B-8B91-2F215CF49E81}" type="presParOf" srcId="{6ACEC1D5-EE5E-4F59-994F-E6BEDBA27DC6}" destId="{7CB3DDEB-5E11-4FCB-A566-84D4E3F3CD48}" srcOrd="11" destOrd="0" presId="urn:microsoft.com/office/officeart/2005/8/layout/gear1"/>
    <dgm:cxn modelId="{49CCACDF-BBD4-5B41-8242-4785B07F838E}" type="presParOf" srcId="{6ACEC1D5-EE5E-4F59-994F-E6BEDBA27DC6}" destId="{0FCC58CE-FCB7-4695-9E64-B1C7BFE8303E}"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0365B4-3EBF-47F7-A231-371A20FE6405}" type="doc">
      <dgm:prSet loTypeId="urn:microsoft.com/office/officeart/2005/8/layout/gear1" loCatId="cycle" qsTypeId="urn:microsoft.com/office/officeart/2005/8/quickstyle/simple1" qsCatId="simple" csTypeId="urn:microsoft.com/office/officeart/2005/8/colors/accent0_1" csCatId="mainScheme" phldr="1"/>
      <dgm:spPr/>
      <dgm:t>
        <a:bodyPr/>
        <a:lstStyle/>
        <a:p>
          <a:endParaRPr lang="en-US"/>
        </a:p>
      </dgm:t>
    </dgm:pt>
    <dgm:pt modelId="{24FED376-2F92-44B5-9EE3-CFB306D02A2F}">
      <dgm:prSet phldrT="[Text]" custT="1"/>
      <dgm:spPr/>
      <dgm:t>
        <a:bodyPr/>
        <a:lstStyle/>
        <a:p>
          <a:r>
            <a:rPr lang="es-MX" sz="1100" noProof="0" dirty="0"/>
            <a:t>Datos y Análisis</a:t>
          </a:r>
        </a:p>
      </dgm:t>
    </dgm:pt>
    <dgm:pt modelId="{74F4D598-1D4C-47B2-A1AA-73D28298DC07}" type="parTrans" cxnId="{936DC77A-1B8E-47EE-8F1F-84CC6346FC37}">
      <dgm:prSet/>
      <dgm:spPr/>
      <dgm:t>
        <a:bodyPr/>
        <a:lstStyle/>
        <a:p>
          <a:endParaRPr lang="en-US"/>
        </a:p>
      </dgm:t>
    </dgm:pt>
    <dgm:pt modelId="{6A13AE4E-EF61-4D42-90BF-05A710B1A1F9}" type="sibTrans" cxnId="{936DC77A-1B8E-47EE-8F1F-84CC6346FC37}">
      <dgm:prSet/>
      <dgm:spPr>
        <a:scene3d>
          <a:camera prst="orthographicFront">
            <a:rot lat="10200000" lon="0" rev="0"/>
          </a:camera>
          <a:lightRig rig="threePt" dir="t"/>
        </a:scene3d>
      </dgm:spPr>
      <dgm:t>
        <a:bodyPr/>
        <a:lstStyle/>
        <a:p>
          <a:endParaRPr lang="en-US"/>
        </a:p>
      </dgm:t>
    </dgm:pt>
    <dgm:pt modelId="{687A680F-30F8-4029-9D6E-07190399110D}">
      <dgm:prSet phldrT="[Text]" custT="1"/>
      <dgm:spPr/>
      <dgm:t>
        <a:bodyPr/>
        <a:lstStyle/>
        <a:p>
          <a:r>
            <a:rPr lang="es-MX" sz="1000" noProof="0" dirty="0"/>
            <a:t>Sector Estratégicos</a:t>
          </a:r>
        </a:p>
      </dgm:t>
    </dgm:pt>
    <dgm:pt modelId="{FB267C9C-1128-40B7-B87E-0167ED9BBB57}" type="parTrans" cxnId="{4A23B3C8-159A-4DAD-A6F7-D0D9CDD80F11}">
      <dgm:prSet/>
      <dgm:spPr/>
      <dgm:t>
        <a:bodyPr/>
        <a:lstStyle/>
        <a:p>
          <a:endParaRPr lang="en-US"/>
        </a:p>
      </dgm:t>
    </dgm:pt>
    <dgm:pt modelId="{D62C4B43-C197-4877-A935-F31AFB6556A8}" type="sibTrans" cxnId="{4A23B3C8-159A-4DAD-A6F7-D0D9CDD80F11}">
      <dgm:prSet/>
      <dgm:spPr>
        <a:scene3d>
          <a:camera prst="orthographicFront">
            <a:rot lat="0" lon="0" rev="0"/>
          </a:camera>
          <a:lightRig rig="threePt" dir="t"/>
        </a:scene3d>
      </dgm:spPr>
      <dgm:t>
        <a:bodyPr/>
        <a:lstStyle/>
        <a:p>
          <a:endParaRPr lang="en-US"/>
        </a:p>
      </dgm:t>
    </dgm:pt>
    <dgm:pt modelId="{E5516ABD-458C-4303-AEC1-99F52AFEB56A}">
      <dgm:prSet custT="1"/>
      <dgm:spPr/>
      <dgm:t>
        <a:bodyPr/>
        <a:lstStyle/>
        <a:p>
          <a:r>
            <a:rPr lang="es-MX" sz="1100" noProof="0" dirty="0"/>
            <a:t>Ofertas de trabajo</a:t>
          </a:r>
        </a:p>
        <a:p>
          <a:r>
            <a:rPr lang="es-MX" sz="1100" noProof="0" dirty="0"/>
            <a:t>Reclutamiento</a:t>
          </a:r>
        </a:p>
        <a:p>
          <a:r>
            <a:rPr lang="es-MX" sz="1100" noProof="0" dirty="0"/>
            <a:t>Evaluación de Candidatos</a:t>
          </a:r>
        </a:p>
        <a:p>
          <a:r>
            <a:rPr lang="es-MX" sz="1100" noProof="0" dirty="0"/>
            <a:t>Mejoramiento de Empleados </a:t>
          </a:r>
        </a:p>
      </dgm:t>
    </dgm:pt>
    <dgm:pt modelId="{1920A27B-FFA9-4688-8D32-2A149FE92E6D}" type="parTrans" cxnId="{34F3AC36-2605-46D7-9254-835281A3C5E9}">
      <dgm:prSet/>
      <dgm:spPr/>
      <dgm:t>
        <a:bodyPr/>
        <a:lstStyle/>
        <a:p>
          <a:endParaRPr lang="en-US"/>
        </a:p>
      </dgm:t>
    </dgm:pt>
    <dgm:pt modelId="{BE4646B2-C9EE-44E8-B4C4-92DB7A41D74C}" type="sibTrans" cxnId="{34F3AC36-2605-46D7-9254-835281A3C5E9}">
      <dgm:prSet/>
      <dgm:spPr/>
      <dgm:t>
        <a:bodyPr/>
        <a:lstStyle/>
        <a:p>
          <a:endParaRPr lang="en-US"/>
        </a:p>
      </dgm:t>
    </dgm:pt>
    <dgm:pt modelId="{6ACEC1D5-EE5E-4F59-994F-E6BEDBA27DC6}" type="pres">
      <dgm:prSet presAssocID="{920365B4-3EBF-47F7-A231-371A20FE6405}" presName="composite" presStyleCnt="0">
        <dgm:presLayoutVars>
          <dgm:chMax val="3"/>
          <dgm:animLvl val="lvl"/>
          <dgm:resizeHandles val="exact"/>
        </dgm:presLayoutVars>
      </dgm:prSet>
      <dgm:spPr/>
    </dgm:pt>
    <dgm:pt modelId="{DB86536B-3D2D-4872-A219-2972BB92F724}" type="pres">
      <dgm:prSet presAssocID="{E5516ABD-458C-4303-AEC1-99F52AFEB56A}" presName="gear1" presStyleLbl="node1" presStyleIdx="0" presStyleCnt="3" custLinFactNeighborX="-81818" custLinFactNeighborY="-72271">
        <dgm:presLayoutVars>
          <dgm:chMax val="1"/>
          <dgm:bulletEnabled val="1"/>
        </dgm:presLayoutVars>
      </dgm:prSet>
      <dgm:spPr/>
    </dgm:pt>
    <dgm:pt modelId="{F7412B14-65EF-4788-8804-58CD047705D4}" type="pres">
      <dgm:prSet presAssocID="{E5516ABD-458C-4303-AEC1-99F52AFEB56A}" presName="gear1srcNode" presStyleLbl="node1" presStyleIdx="0" presStyleCnt="3"/>
      <dgm:spPr/>
    </dgm:pt>
    <dgm:pt modelId="{C70A36B5-B302-48E9-B149-C7F2F80F3586}" type="pres">
      <dgm:prSet presAssocID="{E5516ABD-458C-4303-AEC1-99F52AFEB56A}" presName="gear1dstNode" presStyleLbl="node1" presStyleIdx="0" presStyleCnt="3"/>
      <dgm:spPr/>
    </dgm:pt>
    <dgm:pt modelId="{88C5D374-6ED8-413D-BD2D-72D8B647D6CB}" type="pres">
      <dgm:prSet presAssocID="{24FED376-2F92-44B5-9EE3-CFB306D02A2F}" presName="gear2" presStyleLbl="node1" presStyleIdx="1" presStyleCnt="3" custLinFactNeighborX="93776" custLinFactNeighborY="79471">
        <dgm:presLayoutVars>
          <dgm:chMax val="1"/>
          <dgm:bulletEnabled val="1"/>
        </dgm:presLayoutVars>
      </dgm:prSet>
      <dgm:spPr/>
    </dgm:pt>
    <dgm:pt modelId="{988D4FD3-CC22-4CE7-B290-7AC5506F7F14}" type="pres">
      <dgm:prSet presAssocID="{24FED376-2F92-44B5-9EE3-CFB306D02A2F}" presName="gear2srcNode" presStyleLbl="node1" presStyleIdx="1" presStyleCnt="3"/>
      <dgm:spPr/>
    </dgm:pt>
    <dgm:pt modelId="{2872913E-FF7F-4246-9EFF-AC1C617B9A06}" type="pres">
      <dgm:prSet presAssocID="{24FED376-2F92-44B5-9EE3-CFB306D02A2F}" presName="gear2dstNode" presStyleLbl="node1" presStyleIdx="1" presStyleCnt="3"/>
      <dgm:spPr/>
    </dgm:pt>
    <dgm:pt modelId="{DDB2B6D7-7D8B-4E90-988A-4B964F680269}" type="pres">
      <dgm:prSet presAssocID="{687A680F-30F8-4029-9D6E-07190399110D}" presName="gear3" presStyleLbl="node1" presStyleIdx="2" presStyleCnt="3" custScaleX="115248" custScaleY="106461" custLinFactNeighborX="36126" custLinFactNeighborY="40440"/>
      <dgm:spPr/>
    </dgm:pt>
    <dgm:pt modelId="{99C5198F-9BFF-4930-B213-AF26A82B8F53}" type="pres">
      <dgm:prSet presAssocID="{687A680F-30F8-4029-9D6E-07190399110D}" presName="gear3tx" presStyleLbl="node1" presStyleIdx="2" presStyleCnt="3">
        <dgm:presLayoutVars>
          <dgm:chMax val="1"/>
          <dgm:bulletEnabled val="1"/>
        </dgm:presLayoutVars>
      </dgm:prSet>
      <dgm:spPr/>
    </dgm:pt>
    <dgm:pt modelId="{2F6EB31A-E2D2-4758-AE6C-40A7E1FB9D63}" type="pres">
      <dgm:prSet presAssocID="{687A680F-30F8-4029-9D6E-07190399110D}" presName="gear3srcNode" presStyleLbl="node1" presStyleIdx="2" presStyleCnt="3"/>
      <dgm:spPr/>
    </dgm:pt>
    <dgm:pt modelId="{DC1F3EF2-A93F-4BCD-88E4-3F45BC164C3B}" type="pres">
      <dgm:prSet presAssocID="{687A680F-30F8-4029-9D6E-07190399110D}" presName="gear3dstNode" presStyleLbl="node1" presStyleIdx="2" presStyleCnt="3"/>
      <dgm:spPr/>
    </dgm:pt>
    <dgm:pt modelId="{49A0CFC6-15C0-4503-98C3-D3DFEFF782E2}" type="pres">
      <dgm:prSet presAssocID="{BE4646B2-C9EE-44E8-B4C4-92DB7A41D74C}" presName="connector1" presStyleLbl="sibTrans2D1" presStyleIdx="0" presStyleCnt="3" custAng="6307966" custFlipVert="1" custScaleX="106389" custScaleY="107021" custLinFactNeighborX="-69866" custLinFactNeighborY="-55873"/>
      <dgm:spPr/>
    </dgm:pt>
    <dgm:pt modelId="{7CB3DDEB-5E11-4FCB-A566-84D4E3F3CD48}" type="pres">
      <dgm:prSet presAssocID="{6A13AE4E-EF61-4D42-90BF-05A710B1A1F9}" presName="connector2" presStyleLbl="sibTrans2D1" presStyleIdx="1" presStyleCnt="3" custAng="3506909" custLinFactX="15984" custLinFactY="22950" custLinFactNeighborX="100000" custLinFactNeighborY="100000"/>
      <dgm:spPr/>
    </dgm:pt>
    <dgm:pt modelId="{0FCC58CE-FCB7-4695-9E64-B1C7BFE8303E}" type="pres">
      <dgm:prSet presAssocID="{D62C4B43-C197-4877-A935-F31AFB6556A8}" presName="connector3" presStyleLbl="sibTrans2D1" presStyleIdx="2" presStyleCnt="3" custAng="6771285" custLinFactNeighborX="34756" custLinFactNeighborY="40853"/>
      <dgm:spPr/>
    </dgm:pt>
  </dgm:ptLst>
  <dgm:cxnLst>
    <dgm:cxn modelId="{DE0DC706-D200-9048-A84B-48C0A04EF24E}" type="presOf" srcId="{687A680F-30F8-4029-9D6E-07190399110D}" destId="{99C5198F-9BFF-4930-B213-AF26A82B8F53}" srcOrd="1" destOrd="0" presId="urn:microsoft.com/office/officeart/2005/8/layout/gear1"/>
    <dgm:cxn modelId="{7222B213-B8D2-1741-A9FE-2948A0B79808}" type="presOf" srcId="{D62C4B43-C197-4877-A935-F31AFB6556A8}" destId="{0FCC58CE-FCB7-4695-9E64-B1C7BFE8303E}" srcOrd="0" destOrd="0" presId="urn:microsoft.com/office/officeart/2005/8/layout/gear1"/>
    <dgm:cxn modelId="{E946531D-A694-484D-A0B9-CE45502F9BC5}" type="presOf" srcId="{24FED376-2F92-44B5-9EE3-CFB306D02A2F}" destId="{988D4FD3-CC22-4CE7-B290-7AC5506F7F14}" srcOrd="1" destOrd="0" presId="urn:microsoft.com/office/officeart/2005/8/layout/gear1"/>
    <dgm:cxn modelId="{CFAECA26-A2DA-0B44-8266-BD8850EA835F}" type="presOf" srcId="{E5516ABD-458C-4303-AEC1-99F52AFEB56A}" destId="{F7412B14-65EF-4788-8804-58CD047705D4}" srcOrd="1" destOrd="0" presId="urn:microsoft.com/office/officeart/2005/8/layout/gear1"/>
    <dgm:cxn modelId="{34F3AC36-2605-46D7-9254-835281A3C5E9}" srcId="{920365B4-3EBF-47F7-A231-371A20FE6405}" destId="{E5516ABD-458C-4303-AEC1-99F52AFEB56A}" srcOrd="0" destOrd="0" parTransId="{1920A27B-FFA9-4688-8D32-2A149FE92E6D}" sibTransId="{BE4646B2-C9EE-44E8-B4C4-92DB7A41D74C}"/>
    <dgm:cxn modelId="{FC60655C-3B06-734C-A58D-D79AEE5805D5}" type="presOf" srcId="{687A680F-30F8-4029-9D6E-07190399110D}" destId="{2F6EB31A-E2D2-4758-AE6C-40A7E1FB9D63}" srcOrd="2" destOrd="0" presId="urn:microsoft.com/office/officeart/2005/8/layout/gear1"/>
    <dgm:cxn modelId="{3E820765-5F3E-FC46-BC04-5AF07DAB23F4}" type="presOf" srcId="{24FED376-2F92-44B5-9EE3-CFB306D02A2F}" destId="{88C5D374-6ED8-413D-BD2D-72D8B647D6CB}" srcOrd="0" destOrd="0" presId="urn:microsoft.com/office/officeart/2005/8/layout/gear1"/>
    <dgm:cxn modelId="{8630CD68-1A81-AA4B-B31C-2FEEBD193C9A}" type="presOf" srcId="{E5516ABD-458C-4303-AEC1-99F52AFEB56A}" destId="{DB86536B-3D2D-4872-A219-2972BB92F724}" srcOrd="0" destOrd="0" presId="urn:microsoft.com/office/officeart/2005/8/layout/gear1"/>
    <dgm:cxn modelId="{C62D486D-1988-BA4D-BC89-68ACE5909ECB}" type="presOf" srcId="{24FED376-2F92-44B5-9EE3-CFB306D02A2F}" destId="{2872913E-FF7F-4246-9EFF-AC1C617B9A06}" srcOrd="2" destOrd="0" presId="urn:microsoft.com/office/officeart/2005/8/layout/gear1"/>
    <dgm:cxn modelId="{936DC77A-1B8E-47EE-8F1F-84CC6346FC37}" srcId="{920365B4-3EBF-47F7-A231-371A20FE6405}" destId="{24FED376-2F92-44B5-9EE3-CFB306D02A2F}" srcOrd="1" destOrd="0" parTransId="{74F4D598-1D4C-47B2-A1AA-73D28298DC07}" sibTransId="{6A13AE4E-EF61-4D42-90BF-05A710B1A1F9}"/>
    <dgm:cxn modelId="{BB63D57F-0A8B-9143-841A-6089149D88D9}" type="presOf" srcId="{687A680F-30F8-4029-9D6E-07190399110D}" destId="{DC1F3EF2-A93F-4BCD-88E4-3F45BC164C3B}" srcOrd="3" destOrd="0" presId="urn:microsoft.com/office/officeart/2005/8/layout/gear1"/>
    <dgm:cxn modelId="{6DB91A9B-E585-244C-AB01-ABB00E937149}" type="presOf" srcId="{6A13AE4E-EF61-4D42-90BF-05A710B1A1F9}" destId="{7CB3DDEB-5E11-4FCB-A566-84D4E3F3CD48}" srcOrd="0" destOrd="0" presId="urn:microsoft.com/office/officeart/2005/8/layout/gear1"/>
    <dgm:cxn modelId="{03AD60AE-B342-E841-9573-9B2F8973BB65}" type="presOf" srcId="{E5516ABD-458C-4303-AEC1-99F52AFEB56A}" destId="{C70A36B5-B302-48E9-B149-C7F2F80F3586}" srcOrd="2" destOrd="0" presId="urn:microsoft.com/office/officeart/2005/8/layout/gear1"/>
    <dgm:cxn modelId="{4A23B3C8-159A-4DAD-A6F7-D0D9CDD80F11}" srcId="{920365B4-3EBF-47F7-A231-371A20FE6405}" destId="{687A680F-30F8-4029-9D6E-07190399110D}" srcOrd="2" destOrd="0" parTransId="{FB267C9C-1128-40B7-B87E-0167ED9BBB57}" sibTransId="{D62C4B43-C197-4877-A935-F31AFB6556A8}"/>
    <dgm:cxn modelId="{56EAE9DA-DAE5-5845-AE00-D04B2646E348}" type="presOf" srcId="{687A680F-30F8-4029-9D6E-07190399110D}" destId="{DDB2B6D7-7D8B-4E90-988A-4B964F680269}" srcOrd="0" destOrd="0" presId="urn:microsoft.com/office/officeart/2005/8/layout/gear1"/>
    <dgm:cxn modelId="{B3556EEF-BBFF-1841-A7DA-D1A6082FBD03}" type="presOf" srcId="{920365B4-3EBF-47F7-A231-371A20FE6405}" destId="{6ACEC1D5-EE5E-4F59-994F-E6BEDBA27DC6}" srcOrd="0" destOrd="0" presId="urn:microsoft.com/office/officeart/2005/8/layout/gear1"/>
    <dgm:cxn modelId="{E2279EFA-A21F-F649-B2CC-EA07249934C0}" type="presOf" srcId="{BE4646B2-C9EE-44E8-B4C4-92DB7A41D74C}" destId="{49A0CFC6-15C0-4503-98C3-D3DFEFF782E2}" srcOrd="0" destOrd="0" presId="urn:microsoft.com/office/officeart/2005/8/layout/gear1"/>
    <dgm:cxn modelId="{CAEBB144-C725-164A-9DC0-54004246D884}" type="presParOf" srcId="{6ACEC1D5-EE5E-4F59-994F-E6BEDBA27DC6}" destId="{DB86536B-3D2D-4872-A219-2972BB92F724}" srcOrd="0" destOrd="0" presId="urn:microsoft.com/office/officeart/2005/8/layout/gear1"/>
    <dgm:cxn modelId="{155C6513-A62D-DE42-898F-CD4BC1B78310}" type="presParOf" srcId="{6ACEC1D5-EE5E-4F59-994F-E6BEDBA27DC6}" destId="{F7412B14-65EF-4788-8804-58CD047705D4}" srcOrd="1" destOrd="0" presId="urn:microsoft.com/office/officeart/2005/8/layout/gear1"/>
    <dgm:cxn modelId="{F29BC6A6-B9F9-664C-AF7D-818855D97D64}" type="presParOf" srcId="{6ACEC1D5-EE5E-4F59-994F-E6BEDBA27DC6}" destId="{C70A36B5-B302-48E9-B149-C7F2F80F3586}" srcOrd="2" destOrd="0" presId="urn:microsoft.com/office/officeart/2005/8/layout/gear1"/>
    <dgm:cxn modelId="{3FFDE98A-A10F-C94C-BF40-79F2BFFBC1D4}" type="presParOf" srcId="{6ACEC1D5-EE5E-4F59-994F-E6BEDBA27DC6}" destId="{88C5D374-6ED8-413D-BD2D-72D8B647D6CB}" srcOrd="3" destOrd="0" presId="urn:microsoft.com/office/officeart/2005/8/layout/gear1"/>
    <dgm:cxn modelId="{D44B004C-7197-2D40-9C50-4F67D012D72A}" type="presParOf" srcId="{6ACEC1D5-EE5E-4F59-994F-E6BEDBA27DC6}" destId="{988D4FD3-CC22-4CE7-B290-7AC5506F7F14}" srcOrd="4" destOrd="0" presId="urn:microsoft.com/office/officeart/2005/8/layout/gear1"/>
    <dgm:cxn modelId="{0F940B4C-A9D7-9D4F-8001-D39FBF46533D}" type="presParOf" srcId="{6ACEC1D5-EE5E-4F59-994F-E6BEDBA27DC6}" destId="{2872913E-FF7F-4246-9EFF-AC1C617B9A06}" srcOrd="5" destOrd="0" presId="urn:microsoft.com/office/officeart/2005/8/layout/gear1"/>
    <dgm:cxn modelId="{3F2BE836-4EDE-1C4B-AF52-87709F978746}" type="presParOf" srcId="{6ACEC1D5-EE5E-4F59-994F-E6BEDBA27DC6}" destId="{DDB2B6D7-7D8B-4E90-988A-4B964F680269}" srcOrd="6" destOrd="0" presId="urn:microsoft.com/office/officeart/2005/8/layout/gear1"/>
    <dgm:cxn modelId="{15D1CD1A-F9FD-F147-B4AE-FF54B14A202E}" type="presParOf" srcId="{6ACEC1D5-EE5E-4F59-994F-E6BEDBA27DC6}" destId="{99C5198F-9BFF-4930-B213-AF26A82B8F53}" srcOrd="7" destOrd="0" presId="urn:microsoft.com/office/officeart/2005/8/layout/gear1"/>
    <dgm:cxn modelId="{EA44033B-8488-5D40-B63F-2B615428AAA7}" type="presParOf" srcId="{6ACEC1D5-EE5E-4F59-994F-E6BEDBA27DC6}" destId="{2F6EB31A-E2D2-4758-AE6C-40A7E1FB9D63}" srcOrd="8" destOrd="0" presId="urn:microsoft.com/office/officeart/2005/8/layout/gear1"/>
    <dgm:cxn modelId="{C11A61F2-B78A-3E4D-AFCE-B64219DCC750}" type="presParOf" srcId="{6ACEC1D5-EE5E-4F59-994F-E6BEDBA27DC6}" destId="{DC1F3EF2-A93F-4BCD-88E4-3F45BC164C3B}" srcOrd="9" destOrd="0" presId="urn:microsoft.com/office/officeart/2005/8/layout/gear1"/>
    <dgm:cxn modelId="{C2C5DC5D-207F-0546-A96E-FDEA481201E3}" type="presParOf" srcId="{6ACEC1D5-EE5E-4F59-994F-E6BEDBA27DC6}" destId="{49A0CFC6-15C0-4503-98C3-D3DFEFF782E2}" srcOrd="10" destOrd="0" presId="urn:microsoft.com/office/officeart/2005/8/layout/gear1"/>
    <dgm:cxn modelId="{6E0385D2-4576-3049-A3A6-04B634424CBE}" type="presParOf" srcId="{6ACEC1D5-EE5E-4F59-994F-E6BEDBA27DC6}" destId="{7CB3DDEB-5E11-4FCB-A566-84D4E3F3CD48}" srcOrd="11" destOrd="0" presId="urn:microsoft.com/office/officeart/2005/8/layout/gear1"/>
    <dgm:cxn modelId="{E2178593-7CEF-9641-9099-00C8509F18F1}" type="presParOf" srcId="{6ACEC1D5-EE5E-4F59-994F-E6BEDBA27DC6}" destId="{0FCC58CE-FCB7-4695-9E64-B1C7BFE8303E}" srcOrd="12" destOrd="0" presId="urn:microsoft.com/office/officeart/2005/8/layout/gear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9D3BDC-01C2-4707-8A16-F6DA9B96B9E6}"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E3263534-267F-40ED-AB20-6994E793094F}">
      <dgm:prSet/>
      <dgm:spPr/>
      <dgm:t>
        <a:bodyPr/>
        <a:lstStyle/>
        <a:p>
          <a:r>
            <a:rPr lang="es-MX" b="1" noProof="0" dirty="0"/>
            <a:t>Negocios y Servicios Profesionales</a:t>
          </a:r>
        </a:p>
      </dgm:t>
    </dgm:pt>
    <dgm:pt modelId="{FDC5E3E9-4093-4110-9354-DF593E9F207C}" type="parTrans" cxnId="{456162DF-9E63-414E-82E8-4DFE357EADDA}">
      <dgm:prSet/>
      <dgm:spPr/>
      <dgm:t>
        <a:bodyPr/>
        <a:lstStyle/>
        <a:p>
          <a:endParaRPr lang="en-US"/>
        </a:p>
      </dgm:t>
    </dgm:pt>
    <dgm:pt modelId="{5CA64FA2-04F0-4244-BB08-E4FE1C20B3C1}" type="sibTrans" cxnId="{456162DF-9E63-414E-82E8-4DFE357EADDA}">
      <dgm:prSet/>
      <dgm:spPr/>
      <dgm:t>
        <a:bodyPr/>
        <a:lstStyle/>
        <a:p>
          <a:endParaRPr lang="en-US"/>
        </a:p>
      </dgm:t>
    </dgm:pt>
    <dgm:pt modelId="{8F0368DB-D920-445D-9293-4D175522ACA6}">
      <dgm:prSet/>
      <dgm:spPr/>
      <dgm:t>
        <a:bodyPr/>
        <a:lstStyle/>
        <a:p>
          <a:r>
            <a:rPr lang="es-MX" b="1" noProof="0" dirty="0"/>
            <a:t>Cuidado de Salud</a:t>
          </a:r>
        </a:p>
      </dgm:t>
    </dgm:pt>
    <dgm:pt modelId="{4457029F-E880-4015-B4DA-0C7970C9B08C}" type="parTrans" cxnId="{E8D3695A-F7FB-4FE9-92C5-D9E2D180A693}">
      <dgm:prSet/>
      <dgm:spPr/>
      <dgm:t>
        <a:bodyPr/>
        <a:lstStyle/>
        <a:p>
          <a:endParaRPr lang="en-US"/>
        </a:p>
      </dgm:t>
    </dgm:pt>
    <dgm:pt modelId="{E84504A4-7E26-40E0-947E-AA8662D3807A}" type="sibTrans" cxnId="{E8D3695A-F7FB-4FE9-92C5-D9E2D180A693}">
      <dgm:prSet/>
      <dgm:spPr/>
      <dgm:t>
        <a:bodyPr/>
        <a:lstStyle/>
        <a:p>
          <a:endParaRPr lang="en-US"/>
        </a:p>
      </dgm:t>
    </dgm:pt>
    <dgm:pt modelId="{DB405C9D-DEAB-4B35-B17B-1861CAF18BEE}">
      <dgm:prSet custT="1"/>
      <dgm:spPr/>
      <dgm:t>
        <a:bodyPr/>
        <a:lstStyle/>
        <a:p>
          <a:r>
            <a:rPr lang="es-MX" sz="1400" b="1" noProof="0" dirty="0"/>
            <a:t>Comercio Minorista, Gastronomía, y Hostelería</a:t>
          </a:r>
        </a:p>
      </dgm:t>
    </dgm:pt>
    <dgm:pt modelId="{6FCBA58A-0511-4FE0-B362-9D1638B55AEE}" type="parTrans" cxnId="{A0FF0EFD-E95B-4A88-BD57-11817022E5E2}">
      <dgm:prSet/>
      <dgm:spPr/>
      <dgm:t>
        <a:bodyPr/>
        <a:lstStyle/>
        <a:p>
          <a:endParaRPr lang="en-US"/>
        </a:p>
      </dgm:t>
    </dgm:pt>
    <dgm:pt modelId="{A49DF3BC-45F6-48A5-8793-28D1E7231EB4}" type="sibTrans" cxnId="{A0FF0EFD-E95B-4A88-BD57-11817022E5E2}">
      <dgm:prSet/>
      <dgm:spPr/>
      <dgm:t>
        <a:bodyPr/>
        <a:lstStyle/>
        <a:p>
          <a:endParaRPr lang="en-US"/>
        </a:p>
      </dgm:t>
    </dgm:pt>
    <dgm:pt modelId="{F35C8887-3000-457A-8A7E-4AD229A606AD}">
      <dgm:prSet/>
      <dgm:spPr/>
      <dgm:t>
        <a:bodyPr/>
        <a:lstStyle/>
        <a:p>
          <a:r>
            <a:rPr lang="es-MX" b="1" noProof="0" dirty="0"/>
            <a:t>Información Tecnológica</a:t>
          </a:r>
        </a:p>
      </dgm:t>
    </dgm:pt>
    <dgm:pt modelId="{4EAC5CF5-4A64-469E-A961-EB5BC61A9229}" type="parTrans" cxnId="{5885214B-0C64-466F-B27F-7C31C0EEDA5A}">
      <dgm:prSet/>
      <dgm:spPr/>
      <dgm:t>
        <a:bodyPr/>
        <a:lstStyle/>
        <a:p>
          <a:endParaRPr lang="en-US"/>
        </a:p>
      </dgm:t>
    </dgm:pt>
    <dgm:pt modelId="{97E6F1D1-AAE5-4318-BE14-42342BCB18CF}" type="sibTrans" cxnId="{5885214B-0C64-466F-B27F-7C31C0EEDA5A}">
      <dgm:prSet/>
      <dgm:spPr/>
      <dgm:t>
        <a:bodyPr/>
        <a:lstStyle/>
        <a:p>
          <a:endParaRPr lang="en-US"/>
        </a:p>
      </dgm:t>
    </dgm:pt>
    <dgm:pt modelId="{8F284714-40CB-437F-8436-4570E5DC2995}">
      <dgm:prSet/>
      <dgm:spPr/>
      <dgm:t>
        <a:bodyPr/>
        <a:lstStyle/>
        <a:p>
          <a:r>
            <a:rPr lang="es-MX" b="1" noProof="0" dirty="0"/>
            <a:t>Manufactura</a:t>
          </a:r>
        </a:p>
      </dgm:t>
    </dgm:pt>
    <dgm:pt modelId="{B79F70C2-A9E6-421E-BE38-1387A290C462}" type="parTrans" cxnId="{183DC567-8D3E-4B0A-971D-6CBCBFB4E945}">
      <dgm:prSet/>
      <dgm:spPr/>
      <dgm:t>
        <a:bodyPr/>
        <a:lstStyle/>
        <a:p>
          <a:endParaRPr lang="en-US"/>
        </a:p>
      </dgm:t>
    </dgm:pt>
    <dgm:pt modelId="{DDD0A1DE-37A8-4760-9494-3E40B34D94A6}" type="sibTrans" cxnId="{183DC567-8D3E-4B0A-971D-6CBCBFB4E945}">
      <dgm:prSet/>
      <dgm:spPr/>
      <dgm:t>
        <a:bodyPr/>
        <a:lstStyle/>
        <a:p>
          <a:endParaRPr lang="en-US"/>
        </a:p>
      </dgm:t>
    </dgm:pt>
    <dgm:pt modelId="{2F11778F-AEFF-4321-9BCA-667DB1CF5B36}">
      <dgm:prSet/>
      <dgm:spPr/>
      <dgm:t>
        <a:bodyPr/>
        <a:lstStyle/>
        <a:p>
          <a:r>
            <a:rPr lang="es-MX" b="1" noProof="0" dirty="0"/>
            <a:t>Transportación, Distribución, y Logística</a:t>
          </a:r>
        </a:p>
      </dgm:t>
    </dgm:pt>
    <dgm:pt modelId="{4D5BE5B4-C17A-449A-844B-2EA15CB93A74}" type="parTrans" cxnId="{26A7B062-0C71-434F-9424-32AB32136FCA}">
      <dgm:prSet/>
      <dgm:spPr/>
      <dgm:t>
        <a:bodyPr/>
        <a:lstStyle/>
        <a:p>
          <a:endParaRPr lang="en-US"/>
        </a:p>
      </dgm:t>
    </dgm:pt>
    <dgm:pt modelId="{70AD1C53-92E6-47E9-B13A-5E204B534646}" type="sibTrans" cxnId="{26A7B062-0C71-434F-9424-32AB32136FCA}">
      <dgm:prSet/>
      <dgm:spPr/>
      <dgm:t>
        <a:bodyPr/>
        <a:lstStyle/>
        <a:p>
          <a:endParaRPr lang="en-US"/>
        </a:p>
      </dgm:t>
    </dgm:pt>
    <dgm:pt modelId="{B089E1DD-594D-4831-8F32-A6F4603379CC}">
      <dgm:prSet/>
      <dgm:spPr/>
      <dgm:t>
        <a:bodyPr/>
        <a:lstStyle/>
        <a:p>
          <a:r>
            <a:rPr lang="es-MX" b="1" noProof="0" dirty="0"/>
            <a:t>Construcción</a:t>
          </a:r>
        </a:p>
      </dgm:t>
    </dgm:pt>
    <dgm:pt modelId="{B8E41DAD-E5ED-4896-A19A-68DB597E936E}" type="parTrans" cxnId="{EB73423D-8535-43E9-9447-C55F8FA0C493}">
      <dgm:prSet/>
      <dgm:spPr/>
      <dgm:t>
        <a:bodyPr/>
        <a:lstStyle/>
        <a:p>
          <a:endParaRPr lang="en-US"/>
        </a:p>
      </dgm:t>
    </dgm:pt>
    <dgm:pt modelId="{03DA0666-9CCB-493E-A154-17AE9B37B1E9}" type="sibTrans" cxnId="{EB73423D-8535-43E9-9447-C55F8FA0C493}">
      <dgm:prSet/>
      <dgm:spPr/>
      <dgm:t>
        <a:bodyPr/>
        <a:lstStyle/>
        <a:p>
          <a:endParaRPr lang="en-US"/>
        </a:p>
      </dgm:t>
    </dgm:pt>
    <dgm:pt modelId="{208048E2-57D6-4397-983B-4337D4A891D4}" type="pres">
      <dgm:prSet presAssocID="{529D3BDC-01C2-4707-8A16-F6DA9B96B9E6}" presName="root" presStyleCnt="0">
        <dgm:presLayoutVars>
          <dgm:dir/>
          <dgm:resizeHandles val="exact"/>
        </dgm:presLayoutVars>
      </dgm:prSet>
      <dgm:spPr/>
    </dgm:pt>
    <dgm:pt modelId="{E534BC0C-B331-4A40-A3BE-C9B57F550A3B}" type="pres">
      <dgm:prSet presAssocID="{529D3BDC-01C2-4707-8A16-F6DA9B96B9E6}" presName="container" presStyleCnt="0">
        <dgm:presLayoutVars>
          <dgm:dir/>
          <dgm:resizeHandles val="exact"/>
        </dgm:presLayoutVars>
      </dgm:prSet>
      <dgm:spPr/>
    </dgm:pt>
    <dgm:pt modelId="{6C695A8C-30E3-4FF4-B125-AA2B592929A6}" type="pres">
      <dgm:prSet presAssocID="{E3263534-267F-40ED-AB20-6994E793094F}" presName="compNode" presStyleCnt="0"/>
      <dgm:spPr/>
    </dgm:pt>
    <dgm:pt modelId="{9FD8396C-242A-47E3-B96D-184092DF75E0}" type="pres">
      <dgm:prSet presAssocID="{E3263534-267F-40ED-AB20-6994E793094F}" presName="iconBgRect" presStyleLbl="bgShp" presStyleIdx="0" presStyleCnt="7"/>
      <dgm:spPr/>
    </dgm:pt>
    <dgm:pt modelId="{5A62DBCD-6070-40E1-A00C-29D310308AD5}" type="pres">
      <dgm:prSet presAssocID="{E3263534-267F-40ED-AB20-6994E793094F}"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3F491575-A04F-4457-BAA4-24244068DBAF}" type="pres">
      <dgm:prSet presAssocID="{E3263534-267F-40ED-AB20-6994E793094F}" presName="spaceRect" presStyleCnt="0"/>
      <dgm:spPr/>
    </dgm:pt>
    <dgm:pt modelId="{7FDEC45E-FBDF-4006-B7E8-724A1D05DD5A}" type="pres">
      <dgm:prSet presAssocID="{E3263534-267F-40ED-AB20-6994E793094F}" presName="textRect" presStyleLbl="revTx" presStyleIdx="0" presStyleCnt="7">
        <dgm:presLayoutVars>
          <dgm:chMax val="1"/>
          <dgm:chPref val="1"/>
        </dgm:presLayoutVars>
      </dgm:prSet>
      <dgm:spPr/>
    </dgm:pt>
    <dgm:pt modelId="{AC1BB726-BA83-4DC6-A064-7450EB9A484D}" type="pres">
      <dgm:prSet presAssocID="{5CA64FA2-04F0-4244-BB08-E4FE1C20B3C1}" presName="sibTrans" presStyleLbl="sibTrans2D1" presStyleIdx="0" presStyleCnt="0"/>
      <dgm:spPr/>
    </dgm:pt>
    <dgm:pt modelId="{78863B91-CA17-4124-9475-7972AE501C4E}" type="pres">
      <dgm:prSet presAssocID="{8F0368DB-D920-445D-9293-4D175522ACA6}" presName="compNode" presStyleCnt="0"/>
      <dgm:spPr/>
    </dgm:pt>
    <dgm:pt modelId="{2FA3B367-5047-497E-AEDC-6FEFB41ABC9B}" type="pres">
      <dgm:prSet presAssocID="{8F0368DB-D920-445D-9293-4D175522ACA6}" presName="iconBgRect" presStyleLbl="bgShp" presStyleIdx="1" presStyleCnt="7"/>
      <dgm:spPr/>
    </dgm:pt>
    <dgm:pt modelId="{8C1A9E46-D93F-4F68-841A-D1517B4B0CEB}" type="pres">
      <dgm:prSet presAssocID="{8F0368DB-D920-445D-9293-4D175522ACA6}"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cal"/>
        </a:ext>
      </dgm:extLst>
    </dgm:pt>
    <dgm:pt modelId="{D51712DA-0480-4855-8549-9D164FFDAE7C}" type="pres">
      <dgm:prSet presAssocID="{8F0368DB-D920-445D-9293-4D175522ACA6}" presName="spaceRect" presStyleCnt="0"/>
      <dgm:spPr/>
    </dgm:pt>
    <dgm:pt modelId="{A96E9118-9FB9-486D-B01B-7723FA0B4506}" type="pres">
      <dgm:prSet presAssocID="{8F0368DB-D920-445D-9293-4D175522ACA6}" presName="textRect" presStyleLbl="revTx" presStyleIdx="1" presStyleCnt="7">
        <dgm:presLayoutVars>
          <dgm:chMax val="1"/>
          <dgm:chPref val="1"/>
        </dgm:presLayoutVars>
      </dgm:prSet>
      <dgm:spPr/>
    </dgm:pt>
    <dgm:pt modelId="{DAA6F6AA-95B1-4F30-BFE6-430CE2755C89}" type="pres">
      <dgm:prSet presAssocID="{E84504A4-7E26-40E0-947E-AA8662D3807A}" presName="sibTrans" presStyleLbl="sibTrans2D1" presStyleIdx="0" presStyleCnt="0"/>
      <dgm:spPr/>
    </dgm:pt>
    <dgm:pt modelId="{E802FF2A-4933-44B4-ADDC-62825618694A}" type="pres">
      <dgm:prSet presAssocID="{DB405C9D-DEAB-4B35-B17B-1861CAF18BEE}" presName="compNode" presStyleCnt="0"/>
      <dgm:spPr/>
    </dgm:pt>
    <dgm:pt modelId="{7EFB71DD-74C3-479A-82C9-C539C67BBC25}" type="pres">
      <dgm:prSet presAssocID="{DB405C9D-DEAB-4B35-B17B-1861CAF18BEE}" presName="iconBgRect" presStyleLbl="bgShp" presStyleIdx="2" presStyleCnt="7"/>
      <dgm:spPr/>
    </dgm:pt>
    <dgm:pt modelId="{D4FF52E5-EE04-498F-99F3-3049BDB959B4}" type="pres">
      <dgm:prSet presAssocID="{DB405C9D-DEAB-4B35-B17B-1861CAF18BEE}"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f"/>
        </a:ext>
      </dgm:extLst>
    </dgm:pt>
    <dgm:pt modelId="{72E84C44-175C-48EF-80D1-70D25138E8F4}" type="pres">
      <dgm:prSet presAssocID="{DB405C9D-DEAB-4B35-B17B-1861CAF18BEE}" presName="spaceRect" presStyleCnt="0"/>
      <dgm:spPr/>
    </dgm:pt>
    <dgm:pt modelId="{0D8E803D-FCFE-490E-96AA-7AD317BFFCCD}" type="pres">
      <dgm:prSet presAssocID="{DB405C9D-DEAB-4B35-B17B-1861CAF18BEE}" presName="textRect" presStyleLbl="revTx" presStyleIdx="2" presStyleCnt="7">
        <dgm:presLayoutVars>
          <dgm:chMax val="1"/>
          <dgm:chPref val="1"/>
        </dgm:presLayoutVars>
      </dgm:prSet>
      <dgm:spPr/>
    </dgm:pt>
    <dgm:pt modelId="{9B8C0440-8507-42F7-A898-9B74F1935697}" type="pres">
      <dgm:prSet presAssocID="{A49DF3BC-45F6-48A5-8793-28D1E7231EB4}" presName="sibTrans" presStyleLbl="sibTrans2D1" presStyleIdx="0" presStyleCnt="0"/>
      <dgm:spPr/>
    </dgm:pt>
    <dgm:pt modelId="{3586CA2A-D125-4429-81C9-DD1389137D4F}" type="pres">
      <dgm:prSet presAssocID="{F35C8887-3000-457A-8A7E-4AD229A606AD}" presName="compNode" presStyleCnt="0"/>
      <dgm:spPr/>
    </dgm:pt>
    <dgm:pt modelId="{AE00BBF5-D595-4CB6-BB17-F7D3369875B8}" type="pres">
      <dgm:prSet presAssocID="{F35C8887-3000-457A-8A7E-4AD229A606AD}" presName="iconBgRect" presStyleLbl="bgShp" presStyleIdx="3" presStyleCnt="7"/>
      <dgm:spPr/>
    </dgm:pt>
    <dgm:pt modelId="{854FAA29-5361-4CFB-95BB-359FF5029DF5}" type="pres">
      <dgm:prSet presAssocID="{F35C8887-3000-457A-8A7E-4AD229A606AD}"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mputer"/>
        </a:ext>
      </dgm:extLst>
    </dgm:pt>
    <dgm:pt modelId="{3C147E3D-0935-4E4B-822E-68361A1FE861}" type="pres">
      <dgm:prSet presAssocID="{F35C8887-3000-457A-8A7E-4AD229A606AD}" presName="spaceRect" presStyleCnt="0"/>
      <dgm:spPr/>
    </dgm:pt>
    <dgm:pt modelId="{C9CEBDEE-6EC6-4B1B-A94F-43BFBF5C29B9}" type="pres">
      <dgm:prSet presAssocID="{F35C8887-3000-457A-8A7E-4AD229A606AD}" presName="textRect" presStyleLbl="revTx" presStyleIdx="3" presStyleCnt="7">
        <dgm:presLayoutVars>
          <dgm:chMax val="1"/>
          <dgm:chPref val="1"/>
        </dgm:presLayoutVars>
      </dgm:prSet>
      <dgm:spPr/>
    </dgm:pt>
    <dgm:pt modelId="{5F9E5711-5E47-4988-A706-60253CF57974}" type="pres">
      <dgm:prSet presAssocID="{97E6F1D1-AAE5-4318-BE14-42342BCB18CF}" presName="sibTrans" presStyleLbl="sibTrans2D1" presStyleIdx="0" presStyleCnt="0"/>
      <dgm:spPr/>
    </dgm:pt>
    <dgm:pt modelId="{6961C2FD-6F2D-4389-BE7F-6ED4FEB8148A}" type="pres">
      <dgm:prSet presAssocID="{8F284714-40CB-437F-8436-4570E5DC2995}" presName="compNode" presStyleCnt="0"/>
      <dgm:spPr/>
    </dgm:pt>
    <dgm:pt modelId="{C6A707A8-C85D-433A-B75F-F36B442FC9C5}" type="pres">
      <dgm:prSet presAssocID="{8F284714-40CB-437F-8436-4570E5DC2995}" presName="iconBgRect" presStyleLbl="bgShp" presStyleIdx="4" presStyleCnt="7"/>
      <dgm:spPr/>
    </dgm:pt>
    <dgm:pt modelId="{8D143B4A-F8AB-40B4-ACE0-2679616F23BF}" type="pres">
      <dgm:prSet presAssocID="{8F284714-40CB-437F-8436-4570E5DC2995}"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Factory"/>
        </a:ext>
      </dgm:extLst>
    </dgm:pt>
    <dgm:pt modelId="{171558C7-D979-4347-A70A-E7EEDC3BC5A7}" type="pres">
      <dgm:prSet presAssocID="{8F284714-40CB-437F-8436-4570E5DC2995}" presName="spaceRect" presStyleCnt="0"/>
      <dgm:spPr/>
    </dgm:pt>
    <dgm:pt modelId="{CB159D96-F936-44A2-8E25-50DF989F6F9E}" type="pres">
      <dgm:prSet presAssocID="{8F284714-40CB-437F-8436-4570E5DC2995}" presName="textRect" presStyleLbl="revTx" presStyleIdx="4" presStyleCnt="7">
        <dgm:presLayoutVars>
          <dgm:chMax val="1"/>
          <dgm:chPref val="1"/>
        </dgm:presLayoutVars>
      </dgm:prSet>
      <dgm:spPr/>
    </dgm:pt>
    <dgm:pt modelId="{7C325B5A-64CF-4723-A95A-271B3B78C5B0}" type="pres">
      <dgm:prSet presAssocID="{DDD0A1DE-37A8-4760-9494-3E40B34D94A6}" presName="sibTrans" presStyleLbl="sibTrans2D1" presStyleIdx="0" presStyleCnt="0"/>
      <dgm:spPr/>
    </dgm:pt>
    <dgm:pt modelId="{51400C7B-FCAD-437D-80B6-F0016B590DAD}" type="pres">
      <dgm:prSet presAssocID="{2F11778F-AEFF-4321-9BCA-667DB1CF5B36}" presName="compNode" presStyleCnt="0"/>
      <dgm:spPr/>
    </dgm:pt>
    <dgm:pt modelId="{5CBD1380-D6F3-4A35-9B5A-2EA87EE13193}" type="pres">
      <dgm:prSet presAssocID="{2F11778F-AEFF-4321-9BCA-667DB1CF5B36}" presName="iconBgRect" presStyleLbl="bgShp" presStyleIdx="5" presStyleCnt="7"/>
      <dgm:spPr/>
    </dgm:pt>
    <dgm:pt modelId="{EF3F8F81-3BC0-41A8-A40C-D94D61AD968D}" type="pres">
      <dgm:prSet presAssocID="{2F11778F-AEFF-4321-9BCA-667DB1CF5B36}"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Truck"/>
        </a:ext>
      </dgm:extLst>
    </dgm:pt>
    <dgm:pt modelId="{C3188E34-B543-4AE8-8E7A-414C880BBF4C}" type="pres">
      <dgm:prSet presAssocID="{2F11778F-AEFF-4321-9BCA-667DB1CF5B36}" presName="spaceRect" presStyleCnt="0"/>
      <dgm:spPr/>
    </dgm:pt>
    <dgm:pt modelId="{28038DA3-E917-473D-BA09-4321F3C4E757}" type="pres">
      <dgm:prSet presAssocID="{2F11778F-AEFF-4321-9BCA-667DB1CF5B36}" presName="textRect" presStyleLbl="revTx" presStyleIdx="5" presStyleCnt="7">
        <dgm:presLayoutVars>
          <dgm:chMax val="1"/>
          <dgm:chPref val="1"/>
        </dgm:presLayoutVars>
      </dgm:prSet>
      <dgm:spPr/>
    </dgm:pt>
    <dgm:pt modelId="{00B14F45-4DC0-497C-B52E-18AA73647E3E}" type="pres">
      <dgm:prSet presAssocID="{70AD1C53-92E6-47E9-B13A-5E204B534646}" presName="sibTrans" presStyleLbl="sibTrans2D1" presStyleIdx="0" presStyleCnt="0"/>
      <dgm:spPr/>
    </dgm:pt>
    <dgm:pt modelId="{66A77B35-A146-43CD-AC91-72E4F05779E4}" type="pres">
      <dgm:prSet presAssocID="{B089E1DD-594D-4831-8F32-A6F4603379CC}" presName="compNode" presStyleCnt="0"/>
      <dgm:spPr/>
    </dgm:pt>
    <dgm:pt modelId="{39EE4937-D60A-4950-A066-F86EB7E3A4FC}" type="pres">
      <dgm:prSet presAssocID="{B089E1DD-594D-4831-8F32-A6F4603379CC}" presName="iconBgRect" presStyleLbl="bgShp" presStyleIdx="6" presStyleCnt="7"/>
      <dgm:spPr/>
    </dgm:pt>
    <dgm:pt modelId="{D29C3E13-3B60-4738-A111-D677B7400EE2}" type="pres">
      <dgm:prSet presAssocID="{B089E1DD-594D-4831-8F32-A6F4603379CC}"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Saw blade"/>
        </a:ext>
      </dgm:extLst>
    </dgm:pt>
    <dgm:pt modelId="{CB68F198-43A5-4800-BBF5-78D929544173}" type="pres">
      <dgm:prSet presAssocID="{B089E1DD-594D-4831-8F32-A6F4603379CC}" presName="spaceRect" presStyleCnt="0"/>
      <dgm:spPr/>
    </dgm:pt>
    <dgm:pt modelId="{D707B741-4C06-4BC4-A764-0CD7FBA67211}" type="pres">
      <dgm:prSet presAssocID="{B089E1DD-594D-4831-8F32-A6F4603379CC}" presName="textRect" presStyleLbl="revTx" presStyleIdx="6" presStyleCnt="7">
        <dgm:presLayoutVars>
          <dgm:chMax val="1"/>
          <dgm:chPref val="1"/>
        </dgm:presLayoutVars>
      </dgm:prSet>
      <dgm:spPr/>
    </dgm:pt>
  </dgm:ptLst>
  <dgm:cxnLst>
    <dgm:cxn modelId="{E7563603-AAB1-489A-89B3-2FB63A5E84F1}" type="presOf" srcId="{70AD1C53-92E6-47E9-B13A-5E204B534646}" destId="{00B14F45-4DC0-497C-B52E-18AA73647E3E}" srcOrd="0" destOrd="0" presId="urn:microsoft.com/office/officeart/2018/2/layout/IconCircleList"/>
    <dgm:cxn modelId="{6E9A6911-1CF2-4239-AD20-53B4C0161B6D}" type="presOf" srcId="{DB405C9D-DEAB-4B35-B17B-1861CAF18BEE}" destId="{0D8E803D-FCFE-490E-96AA-7AD317BFFCCD}" srcOrd="0" destOrd="0" presId="urn:microsoft.com/office/officeart/2018/2/layout/IconCircleList"/>
    <dgm:cxn modelId="{0C563217-290C-4B82-B02E-6ABE79D220C3}" type="presOf" srcId="{E84504A4-7E26-40E0-947E-AA8662D3807A}" destId="{DAA6F6AA-95B1-4F30-BFE6-430CE2755C89}" srcOrd="0" destOrd="0" presId="urn:microsoft.com/office/officeart/2018/2/layout/IconCircleList"/>
    <dgm:cxn modelId="{0090EE22-4AB5-4E83-868D-4416FAB77C45}" type="presOf" srcId="{97E6F1D1-AAE5-4318-BE14-42342BCB18CF}" destId="{5F9E5711-5E47-4988-A706-60253CF57974}" srcOrd="0" destOrd="0" presId="urn:microsoft.com/office/officeart/2018/2/layout/IconCircleList"/>
    <dgm:cxn modelId="{4505E039-72DB-4AC4-8F0A-C2F1A7503169}" type="presOf" srcId="{529D3BDC-01C2-4707-8A16-F6DA9B96B9E6}" destId="{208048E2-57D6-4397-983B-4337D4A891D4}" srcOrd="0" destOrd="0" presId="urn:microsoft.com/office/officeart/2018/2/layout/IconCircleList"/>
    <dgm:cxn modelId="{CF18683A-B8B9-4868-A5BD-EB041BD22F4C}" type="presOf" srcId="{A49DF3BC-45F6-48A5-8793-28D1E7231EB4}" destId="{9B8C0440-8507-42F7-A898-9B74F1935697}" srcOrd="0" destOrd="0" presId="urn:microsoft.com/office/officeart/2018/2/layout/IconCircleList"/>
    <dgm:cxn modelId="{EB73423D-8535-43E9-9447-C55F8FA0C493}" srcId="{529D3BDC-01C2-4707-8A16-F6DA9B96B9E6}" destId="{B089E1DD-594D-4831-8F32-A6F4603379CC}" srcOrd="6" destOrd="0" parTransId="{B8E41DAD-E5ED-4896-A19A-68DB597E936E}" sibTransId="{03DA0666-9CCB-493E-A154-17AE9B37B1E9}"/>
    <dgm:cxn modelId="{89420462-8C84-46FE-8421-71ABBB1BC9E5}" type="presOf" srcId="{B089E1DD-594D-4831-8F32-A6F4603379CC}" destId="{D707B741-4C06-4BC4-A764-0CD7FBA67211}" srcOrd="0" destOrd="0" presId="urn:microsoft.com/office/officeart/2018/2/layout/IconCircleList"/>
    <dgm:cxn modelId="{26A7B062-0C71-434F-9424-32AB32136FCA}" srcId="{529D3BDC-01C2-4707-8A16-F6DA9B96B9E6}" destId="{2F11778F-AEFF-4321-9BCA-667DB1CF5B36}" srcOrd="5" destOrd="0" parTransId="{4D5BE5B4-C17A-449A-844B-2EA15CB93A74}" sibTransId="{70AD1C53-92E6-47E9-B13A-5E204B534646}"/>
    <dgm:cxn modelId="{183DC567-8D3E-4B0A-971D-6CBCBFB4E945}" srcId="{529D3BDC-01C2-4707-8A16-F6DA9B96B9E6}" destId="{8F284714-40CB-437F-8436-4570E5DC2995}" srcOrd="4" destOrd="0" parTransId="{B79F70C2-A9E6-421E-BE38-1387A290C462}" sibTransId="{DDD0A1DE-37A8-4760-9494-3E40B34D94A6}"/>
    <dgm:cxn modelId="{5885214B-0C64-466F-B27F-7C31C0EEDA5A}" srcId="{529D3BDC-01C2-4707-8A16-F6DA9B96B9E6}" destId="{F35C8887-3000-457A-8A7E-4AD229A606AD}" srcOrd="3" destOrd="0" parTransId="{4EAC5CF5-4A64-469E-A961-EB5BC61A9229}" sibTransId="{97E6F1D1-AAE5-4318-BE14-42342BCB18CF}"/>
    <dgm:cxn modelId="{E8D3695A-F7FB-4FE9-92C5-D9E2D180A693}" srcId="{529D3BDC-01C2-4707-8A16-F6DA9B96B9E6}" destId="{8F0368DB-D920-445D-9293-4D175522ACA6}" srcOrd="1" destOrd="0" parTransId="{4457029F-E880-4015-B4DA-0C7970C9B08C}" sibTransId="{E84504A4-7E26-40E0-947E-AA8662D3807A}"/>
    <dgm:cxn modelId="{A14FEDB7-1A70-4453-A24C-17509BD5C9E6}" type="presOf" srcId="{E3263534-267F-40ED-AB20-6994E793094F}" destId="{7FDEC45E-FBDF-4006-B7E8-724A1D05DD5A}" srcOrd="0" destOrd="0" presId="urn:microsoft.com/office/officeart/2018/2/layout/IconCircleList"/>
    <dgm:cxn modelId="{F0395BD5-A6AC-4320-8D8C-94A56EB3200E}" type="presOf" srcId="{DDD0A1DE-37A8-4760-9494-3E40B34D94A6}" destId="{7C325B5A-64CF-4723-A95A-271B3B78C5B0}" srcOrd="0" destOrd="0" presId="urn:microsoft.com/office/officeart/2018/2/layout/IconCircleList"/>
    <dgm:cxn modelId="{456162DF-9E63-414E-82E8-4DFE357EADDA}" srcId="{529D3BDC-01C2-4707-8A16-F6DA9B96B9E6}" destId="{E3263534-267F-40ED-AB20-6994E793094F}" srcOrd="0" destOrd="0" parTransId="{FDC5E3E9-4093-4110-9354-DF593E9F207C}" sibTransId="{5CA64FA2-04F0-4244-BB08-E4FE1C20B3C1}"/>
    <dgm:cxn modelId="{CF5E34E4-2F1C-4E26-9C02-388B5C9A3978}" type="presOf" srcId="{5CA64FA2-04F0-4244-BB08-E4FE1C20B3C1}" destId="{AC1BB726-BA83-4DC6-A064-7450EB9A484D}" srcOrd="0" destOrd="0" presId="urn:microsoft.com/office/officeart/2018/2/layout/IconCircleList"/>
    <dgm:cxn modelId="{6C4CB9ED-2910-44A6-8E04-8414A71EBE24}" type="presOf" srcId="{8F0368DB-D920-445D-9293-4D175522ACA6}" destId="{A96E9118-9FB9-486D-B01B-7723FA0B4506}" srcOrd="0" destOrd="0" presId="urn:microsoft.com/office/officeart/2018/2/layout/IconCircleList"/>
    <dgm:cxn modelId="{108CCCF1-4839-4958-9DFF-FAE5A06637FF}" type="presOf" srcId="{8F284714-40CB-437F-8436-4570E5DC2995}" destId="{CB159D96-F936-44A2-8E25-50DF989F6F9E}" srcOrd="0" destOrd="0" presId="urn:microsoft.com/office/officeart/2018/2/layout/IconCircleList"/>
    <dgm:cxn modelId="{F2F562F4-30A9-4816-9629-ED508AE0DB46}" type="presOf" srcId="{F35C8887-3000-457A-8A7E-4AD229A606AD}" destId="{C9CEBDEE-6EC6-4B1B-A94F-43BFBF5C29B9}" srcOrd="0" destOrd="0" presId="urn:microsoft.com/office/officeart/2018/2/layout/IconCircleList"/>
    <dgm:cxn modelId="{FE51EAFB-CCCA-4FE8-9A6B-F352446539EB}" type="presOf" srcId="{2F11778F-AEFF-4321-9BCA-667DB1CF5B36}" destId="{28038DA3-E917-473D-BA09-4321F3C4E757}" srcOrd="0" destOrd="0" presId="urn:microsoft.com/office/officeart/2018/2/layout/IconCircleList"/>
    <dgm:cxn modelId="{A0FF0EFD-E95B-4A88-BD57-11817022E5E2}" srcId="{529D3BDC-01C2-4707-8A16-F6DA9B96B9E6}" destId="{DB405C9D-DEAB-4B35-B17B-1861CAF18BEE}" srcOrd="2" destOrd="0" parTransId="{6FCBA58A-0511-4FE0-B362-9D1638B55AEE}" sibTransId="{A49DF3BC-45F6-48A5-8793-28D1E7231EB4}"/>
    <dgm:cxn modelId="{3C843E57-E5A9-44E1-A9E0-7B28373114D6}" type="presParOf" srcId="{208048E2-57D6-4397-983B-4337D4A891D4}" destId="{E534BC0C-B331-4A40-A3BE-C9B57F550A3B}" srcOrd="0" destOrd="0" presId="urn:microsoft.com/office/officeart/2018/2/layout/IconCircleList"/>
    <dgm:cxn modelId="{1D65C835-3F45-4027-BE7B-070135E9BF80}" type="presParOf" srcId="{E534BC0C-B331-4A40-A3BE-C9B57F550A3B}" destId="{6C695A8C-30E3-4FF4-B125-AA2B592929A6}" srcOrd="0" destOrd="0" presId="urn:microsoft.com/office/officeart/2018/2/layout/IconCircleList"/>
    <dgm:cxn modelId="{C312F742-30B9-4B1A-B6D7-CD9AE9AFA958}" type="presParOf" srcId="{6C695A8C-30E3-4FF4-B125-AA2B592929A6}" destId="{9FD8396C-242A-47E3-B96D-184092DF75E0}" srcOrd="0" destOrd="0" presId="urn:microsoft.com/office/officeart/2018/2/layout/IconCircleList"/>
    <dgm:cxn modelId="{DD0C9A9B-98E0-49C7-9921-972A5DA46C80}" type="presParOf" srcId="{6C695A8C-30E3-4FF4-B125-AA2B592929A6}" destId="{5A62DBCD-6070-40E1-A00C-29D310308AD5}" srcOrd="1" destOrd="0" presId="urn:microsoft.com/office/officeart/2018/2/layout/IconCircleList"/>
    <dgm:cxn modelId="{A0E80088-9FC6-472E-AD56-E77D401053E9}" type="presParOf" srcId="{6C695A8C-30E3-4FF4-B125-AA2B592929A6}" destId="{3F491575-A04F-4457-BAA4-24244068DBAF}" srcOrd="2" destOrd="0" presId="urn:microsoft.com/office/officeart/2018/2/layout/IconCircleList"/>
    <dgm:cxn modelId="{CEFF1D0B-7F4D-45D6-95D5-34596A647029}" type="presParOf" srcId="{6C695A8C-30E3-4FF4-B125-AA2B592929A6}" destId="{7FDEC45E-FBDF-4006-B7E8-724A1D05DD5A}" srcOrd="3" destOrd="0" presId="urn:microsoft.com/office/officeart/2018/2/layout/IconCircleList"/>
    <dgm:cxn modelId="{7E3FC825-61CB-4E49-AD0D-9084C71FD7B4}" type="presParOf" srcId="{E534BC0C-B331-4A40-A3BE-C9B57F550A3B}" destId="{AC1BB726-BA83-4DC6-A064-7450EB9A484D}" srcOrd="1" destOrd="0" presId="urn:microsoft.com/office/officeart/2018/2/layout/IconCircleList"/>
    <dgm:cxn modelId="{8FFE6D43-7C63-47DF-A490-86B310A16A35}" type="presParOf" srcId="{E534BC0C-B331-4A40-A3BE-C9B57F550A3B}" destId="{78863B91-CA17-4124-9475-7972AE501C4E}" srcOrd="2" destOrd="0" presId="urn:microsoft.com/office/officeart/2018/2/layout/IconCircleList"/>
    <dgm:cxn modelId="{5510D655-176E-4AC1-BD26-E80EDB2FE7BF}" type="presParOf" srcId="{78863B91-CA17-4124-9475-7972AE501C4E}" destId="{2FA3B367-5047-497E-AEDC-6FEFB41ABC9B}" srcOrd="0" destOrd="0" presId="urn:microsoft.com/office/officeart/2018/2/layout/IconCircleList"/>
    <dgm:cxn modelId="{DE5B974B-AF89-41CE-BD2E-E42966993B15}" type="presParOf" srcId="{78863B91-CA17-4124-9475-7972AE501C4E}" destId="{8C1A9E46-D93F-4F68-841A-D1517B4B0CEB}" srcOrd="1" destOrd="0" presId="urn:microsoft.com/office/officeart/2018/2/layout/IconCircleList"/>
    <dgm:cxn modelId="{D8E2AB8A-E05C-42CB-891F-820A00A3AD7B}" type="presParOf" srcId="{78863B91-CA17-4124-9475-7972AE501C4E}" destId="{D51712DA-0480-4855-8549-9D164FFDAE7C}" srcOrd="2" destOrd="0" presId="urn:microsoft.com/office/officeart/2018/2/layout/IconCircleList"/>
    <dgm:cxn modelId="{937B796E-3F88-4B70-8544-A440BBE1CB38}" type="presParOf" srcId="{78863B91-CA17-4124-9475-7972AE501C4E}" destId="{A96E9118-9FB9-486D-B01B-7723FA0B4506}" srcOrd="3" destOrd="0" presId="urn:microsoft.com/office/officeart/2018/2/layout/IconCircleList"/>
    <dgm:cxn modelId="{84F029A6-64A6-4EB5-8B95-1B734BCB1191}" type="presParOf" srcId="{E534BC0C-B331-4A40-A3BE-C9B57F550A3B}" destId="{DAA6F6AA-95B1-4F30-BFE6-430CE2755C89}" srcOrd="3" destOrd="0" presId="urn:microsoft.com/office/officeart/2018/2/layout/IconCircleList"/>
    <dgm:cxn modelId="{C96AF468-CEBC-46DE-9C17-CFACF3B0569D}" type="presParOf" srcId="{E534BC0C-B331-4A40-A3BE-C9B57F550A3B}" destId="{E802FF2A-4933-44B4-ADDC-62825618694A}" srcOrd="4" destOrd="0" presId="urn:microsoft.com/office/officeart/2018/2/layout/IconCircleList"/>
    <dgm:cxn modelId="{C48019AE-86BD-43CD-98BF-3798DC1AF28F}" type="presParOf" srcId="{E802FF2A-4933-44B4-ADDC-62825618694A}" destId="{7EFB71DD-74C3-479A-82C9-C539C67BBC25}" srcOrd="0" destOrd="0" presId="urn:microsoft.com/office/officeart/2018/2/layout/IconCircleList"/>
    <dgm:cxn modelId="{BB3E61BF-51FB-4AA1-8EAA-5541915671EB}" type="presParOf" srcId="{E802FF2A-4933-44B4-ADDC-62825618694A}" destId="{D4FF52E5-EE04-498F-99F3-3049BDB959B4}" srcOrd="1" destOrd="0" presId="urn:microsoft.com/office/officeart/2018/2/layout/IconCircleList"/>
    <dgm:cxn modelId="{38BFDBFC-53C7-40D0-9674-257A0EBDD85B}" type="presParOf" srcId="{E802FF2A-4933-44B4-ADDC-62825618694A}" destId="{72E84C44-175C-48EF-80D1-70D25138E8F4}" srcOrd="2" destOrd="0" presId="urn:microsoft.com/office/officeart/2018/2/layout/IconCircleList"/>
    <dgm:cxn modelId="{DB5057BE-46E5-417A-A96C-7E97715CE4FC}" type="presParOf" srcId="{E802FF2A-4933-44B4-ADDC-62825618694A}" destId="{0D8E803D-FCFE-490E-96AA-7AD317BFFCCD}" srcOrd="3" destOrd="0" presId="urn:microsoft.com/office/officeart/2018/2/layout/IconCircleList"/>
    <dgm:cxn modelId="{0C6709A8-E487-46C5-809A-425B8B440233}" type="presParOf" srcId="{E534BC0C-B331-4A40-A3BE-C9B57F550A3B}" destId="{9B8C0440-8507-42F7-A898-9B74F1935697}" srcOrd="5" destOrd="0" presId="urn:microsoft.com/office/officeart/2018/2/layout/IconCircleList"/>
    <dgm:cxn modelId="{EDC550EC-AE10-453D-99B0-33837169B76B}" type="presParOf" srcId="{E534BC0C-B331-4A40-A3BE-C9B57F550A3B}" destId="{3586CA2A-D125-4429-81C9-DD1389137D4F}" srcOrd="6" destOrd="0" presId="urn:microsoft.com/office/officeart/2018/2/layout/IconCircleList"/>
    <dgm:cxn modelId="{D1A10EC6-BBCB-4C77-8006-4A10463CE95B}" type="presParOf" srcId="{3586CA2A-D125-4429-81C9-DD1389137D4F}" destId="{AE00BBF5-D595-4CB6-BB17-F7D3369875B8}" srcOrd="0" destOrd="0" presId="urn:microsoft.com/office/officeart/2018/2/layout/IconCircleList"/>
    <dgm:cxn modelId="{7CE0651F-4C1B-4E82-95DB-32DA1074B729}" type="presParOf" srcId="{3586CA2A-D125-4429-81C9-DD1389137D4F}" destId="{854FAA29-5361-4CFB-95BB-359FF5029DF5}" srcOrd="1" destOrd="0" presId="urn:microsoft.com/office/officeart/2018/2/layout/IconCircleList"/>
    <dgm:cxn modelId="{E2EF9A21-2196-44FA-9124-B9B7BF8177B6}" type="presParOf" srcId="{3586CA2A-D125-4429-81C9-DD1389137D4F}" destId="{3C147E3D-0935-4E4B-822E-68361A1FE861}" srcOrd="2" destOrd="0" presId="urn:microsoft.com/office/officeart/2018/2/layout/IconCircleList"/>
    <dgm:cxn modelId="{FB981FC8-24AC-4D5B-AA0D-44CBE45ECDB9}" type="presParOf" srcId="{3586CA2A-D125-4429-81C9-DD1389137D4F}" destId="{C9CEBDEE-6EC6-4B1B-A94F-43BFBF5C29B9}" srcOrd="3" destOrd="0" presId="urn:microsoft.com/office/officeart/2018/2/layout/IconCircleList"/>
    <dgm:cxn modelId="{87B3EBF4-1FDB-499B-B442-6EA2C3528D30}" type="presParOf" srcId="{E534BC0C-B331-4A40-A3BE-C9B57F550A3B}" destId="{5F9E5711-5E47-4988-A706-60253CF57974}" srcOrd="7" destOrd="0" presId="urn:microsoft.com/office/officeart/2018/2/layout/IconCircleList"/>
    <dgm:cxn modelId="{5D7E266B-A6D2-4A00-90B4-4F5857928B53}" type="presParOf" srcId="{E534BC0C-B331-4A40-A3BE-C9B57F550A3B}" destId="{6961C2FD-6F2D-4389-BE7F-6ED4FEB8148A}" srcOrd="8" destOrd="0" presId="urn:microsoft.com/office/officeart/2018/2/layout/IconCircleList"/>
    <dgm:cxn modelId="{B5ACE3C4-E940-433A-A934-4BAD0C07E8F9}" type="presParOf" srcId="{6961C2FD-6F2D-4389-BE7F-6ED4FEB8148A}" destId="{C6A707A8-C85D-433A-B75F-F36B442FC9C5}" srcOrd="0" destOrd="0" presId="urn:microsoft.com/office/officeart/2018/2/layout/IconCircleList"/>
    <dgm:cxn modelId="{4AA78329-8030-4957-B66C-78A28BF05AF7}" type="presParOf" srcId="{6961C2FD-6F2D-4389-BE7F-6ED4FEB8148A}" destId="{8D143B4A-F8AB-40B4-ACE0-2679616F23BF}" srcOrd="1" destOrd="0" presId="urn:microsoft.com/office/officeart/2018/2/layout/IconCircleList"/>
    <dgm:cxn modelId="{FD43814B-D886-48E6-9FA5-463D17E08591}" type="presParOf" srcId="{6961C2FD-6F2D-4389-BE7F-6ED4FEB8148A}" destId="{171558C7-D979-4347-A70A-E7EEDC3BC5A7}" srcOrd="2" destOrd="0" presId="urn:microsoft.com/office/officeart/2018/2/layout/IconCircleList"/>
    <dgm:cxn modelId="{9F2429A6-A96E-4A33-9006-CD36B5C5960F}" type="presParOf" srcId="{6961C2FD-6F2D-4389-BE7F-6ED4FEB8148A}" destId="{CB159D96-F936-44A2-8E25-50DF989F6F9E}" srcOrd="3" destOrd="0" presId="urn:microsoft.com/office/officeart/2018/2/layout/IconCircleList"/>
    <dgm:cxn modelId="{BEF565F6-179D-4C79-A202-B8A27A800C56}" type="presParOf" srcId="{E534BC0C-B331-4A40-A3BE-C9B57F550A3B}" destId="{7C325B5A-64CF-4723-A95A-271B3B78C5B0}" srcOrd="9" destOrd="0" presId="urn:microsoft.com/office/officeart/2018/2/layout/IconCircleList"/>
    <dgm:cxn modelId="{DD13AB13-7FB2-4603-8A0D-7A564552CF59}" type="presParOf" srcId="{E534BC0C-B331-4A40-A3BE-C9B57F550A3B}" destId="{51400C7B-FCAD-437D-80B6-F0016B590DAD}" srcOrd="10" destOrd="0" presId="urn:microsoft.com/office/officeart/2018/2/layout/IconCircleList"/>
    <dgm:cxn modelId="{7920442D-C7CA-446E-8B42-214A71C311C7}" type="presParOf" srcId="{51400C7B-FCAD-437D-80B6-F0016B590DAD}" destId="{5CBD1380-D6F3-4A35-9B5A-2EA87EE13193}" srcOrd="0" destOrd="0" presId="urn:microsoft.com/office/officeart/2018/2/layout/IconCircleList"/>
    <dgm:cxn modelId="{05F01222-4023-4004-B60F-271E74EE5CAB}" type="presParOf" srcId="{51400C7B-FCAD-437D-80B6-F0016B590DAD}" destId="{EF3F8F81-3BC0-41A8-A40C-D94D61AD968D}" srcOrd="1" destOrd="0" presId="urn:microsoft.com/office/officeart/2018/2/layout/IconCircleList"/>
    <dgm:cxn modelId="{73883F87-7C81-4E22-8595-6B77DAC75C89}" type="presParOf" srcId="{51400C7B-FCAD-437D-80B6-F0016B590DAD}" destId="{C3188E34-B543-4AE8-8E7A-414C880BBF4C}" srcOrd="2" destOrd="0" presId="urn:microsoft.com/office/officeart/2018/2/layout/IconCircleList"/>
    <dgm:cxn modelId="{D48E2AFD-C04A-41BB-9FF5-84FCE4092DF3}" type="presParOf" srcId="{51400C7B-FCAD-437D-80B6-F0016B590DAD}" destId="{28038DA3-E917-473D-BA09-4321F3C4E757}" srcOrd="3" destOrd="0" presId="urn:microsoft.com/office/officeart/2018/2/layout/IconCircleList"/>
    <dgm:cxn modelId="{3CA6D39F-7BE4-4ECC-985D-EEEF53D145D6}" type="presParOf" srcId="{E534BC0C-B331-4A40-A3BE-C9B57F550A3B}" destId="{00B14F45-4DC0-497C-B52E-18AA73647E3E}" srcOrd="11" destOrd="0" presId="urn:microsoft.com/office/officeart/2018/2/layout/IconCircleList"/>
    <dgm:cxn modelId="{878F896D-F83D-4DE7-9292-1C1B9499AD20}" type="presParOf" srcId="{E534BC0C-B331-4A40-A3BE-C9B57F550A3B}" destId="{66A77B35-A146-43CD-AC91-72E4F05779E4}" srcOrd="12" destOrd="0" presId="urn:microsoft.com/office/officeart/2018/2/layout/IconCircleList"/>
    <dgm:cxn modelId="{B7B3C1FD-E264-4B5E-B2E0-FA4552407A45}" type="presParOf" srcId="{66A77B35-A146-43CD-AC91-72E4F05779E4}" destId="{39EE4937-D60A-4950-A066-F86EB7E3A4FC}" srcOrd="0" destOrd="0" presId="urn:microsoft.com/office/officeart/2018/2/layout/IconCircleList"/>
    <dgm:cxn modelId="{70630749-8D80-4044-B357-D0C804826BD0}" type="presParOf" srcId="{66A77B35-A146-43CD-AC91-72E4F05779E4}" destId="{D29C3E13-3B60-4738-A111-D677B7400EE2}" srcOrd="1" destOrd="0" presId="urn:microsoft.com/office/officeart/2018/2/layout/IconCircleList"/>
    <dgm:cxn modelId="{D63FC924-C86E-4F7E-9F92-6B389AC55358}" type="presParOf" srcId="{66A77B35-A146-43CD-AC91-72E4F05779E4}" destId="{CB68F198-43A5-4800-BBF5-78D929544173}" srcOrd="2" destOrd="0" presId="urn:microsoft.com/office/officeart/2018/2/layout/IconCircleList"/>
    <dgm:cxn modelId="{09308F80-6D15-442C-BEBE-29587163AF3F}" type="presParOf" srcId="{66A77B35-A146-43CD-AC91-72E4F05779E4}" destId="{D707B741-4C06-4BC4-A764-0CD7FBA67211}" srcOrd="3" destOrd="0" presId="urn:microsoft.com/office/officeart/2018/2/layout/IconCircle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AF33DA-7D8C-41D2-B810-4EC0ADE1CCD3}" type="doc">
      <dgm:prSet loTypeId="urn:microsoft.com/office/officeart/2005/8/layout/lProcess2" loCatId="list" qsTypeId="urn:microsoft.com/office/officeart/2005/8/quickstyle/simple1" qsCatId="simple" csTypeId="urn:microsoft.com/office/officeart/2005/8/colors/colorful5" csCatId="colorful" phldr="1"/>
      <dgm:spPr/>
      <dgm:t>
        <a:bodyPr/>
        <a:lstStyle/>
        <a:p>
          <a:endParaRPr lang="en-US"/>
        </a:p>
      </dgm:t>
    </dgm:pt>
    <dgm:pt modelId="{3FBE71C6-591E-4681-9FB2-ED95C7431570}">
      <dgm:prSet phldrT="[Text]" custT="1"/>
      <dgm:spPr>
        <a:xfrm>
          <a:off x="6764367" y="2639215"/>
          <a:ext cx="1599932" cy="1124393"/>
        </a:xfrm>
        <a:solidFill>
          <a:schemeClr val="accent3"/>
        </a:solidFill>
        <a:ln w="11429" cap="flat" cmpd="sng" algn="ctr">
          <a:solidFill>
            <a:sysClr val="window" lastClr="FFFFFF">
              <a:hueOff val="0"/>
              <a:satOff val="0"/>
              <a:lumOff val="0"/>
              <a:alphaOff val="0"/>
            </a:sysClr>
          </a:solidFill>
          <a:prstDash val="sysDash"/>
        </a:ln>
        <a:effectLst/>
      </dgm:spPr>
      <dgm:t>
        <a:bodyPr/>
        <a:lstStyle/>
        <a:p>
          <a:r>
            <a:rPr lang="es-MX" sz="1200" noProof="0" dirty="0">
              <a:solidFill>
                <a:sysClr val="window" lastClr="FFFFFF"/>
              </a:solidFill>
              <a:latin typeface="+mn-lt"/>
              <a:ea typeface="+mn-ea"/>
              <a:cs typeface="+mn-cs"/>
            </a:rPr>
            <a:t>Preparación de entrevistas simuladas</a:t>
          </a:r>
        </a:p>
        <a:p>
          <a:r>
            <a:rPr lang="es-MX" sz="1200" noProof="0" dirty="0">
              <a:solidFill>
                <a:sysClr val="window" lastClr="FFFFFF"/>
              </a:solidFill>
              <a:latin typeface="+mn-lt"/>
              <a:ea typeface="+mn-ea"/>
              <a:cs typeface="+mn-cs"/>
            </a:rPr>
            <a:t>Contratar los primeros programas de incentivos de capacitación en el trabajo (OJT)</a:t>
          </a:r>
        </a:p>
      </dgm:t>
    </dgm:pt>
    <dgm:pt modelId="{F325D0A2-D557-4E14-9A32-8D7048257C6D}" type="sibTrans" cxnId="{D87270E6-8753-4274-9F0B-0EF685427A56}">
      <dgm:prSet/>
      <dgm:spPr/>
      <dgm:t>
        <a:bodyPr/>
        <a:lstStyle/>
        <a:p>
          <a:endParaRPr lang="en-US"/>
        </a:p>
      </dgm:t>
    </dgm:pt>
    <dgm:pt modelId="{F3FFA198-1A15-4E38-8E8E-7359A8E002FF}" type="parTrans" cxnId="{D87270E6-8753-4274-9F0B-0EF685427A56}">
      <dgm:prSet/>
      <dgm:spPr/>
      <dgm:t>
        <a:bodyPr/>
        <a:lstStyle/>
        <a:p>
          <a:endParaRPr lang="en-US"/>
        </a:p>
      </dgm:t>
    </dgm:pt>
    <dgm:pt modelId="{7D8A1E89-B19C-4647-A8CB-700303DD4D7C}">
      <dgm:prSet phldrT="[Text]" custT="1"/>
      <dgm:spPr>
        <a:xfrm>
          <a:off x="6654811" y="1189397"/>
          <a:ext cx="1819042" cy="1308193"/>
        </a:xfrm>
        <a:solidFill>
          <a:schemeClr val="accent3"/>
        </a:solidFill>
        <a:ln w="11429" cap="flat" cmpd="sng" algn="ctr">
          <a:solidFill>
            <a:sysClr val="window" lastClr="FFFFFF">
              <a:hueOff val="0"/>
              <a:satOff val="0"/>
              <a:lumOff val="0"/>
              <a:alphaOff val="0"/>
            </a:sysClr>
          </a:solidFill>
          <a:prstDash val="sysDash"/>
        </a:ln>
        <a:effectLst/>
      </dgm:spPr>
      <dgm:t>
        <a:bodyPr/>
        <a:lstStyle/>
        <a:p>
          <a:r>
            <a:rPr lang="es-ES" sz="1200" dirty="0">
              <a:solidFill>
                <a:schemeClr val="bg1"/>
              </a:solidFill>
              <a:latin typeface="Arial" pitchFamily="34" charset="0"/>
              <a:ea typeface="+mn-ea"/>
              <a:cs typeface="Arial" pitchFamily="34" charset="0"/>
            </a:rPr>
            <a:t>Equipos de servicios comerciales que hacen conexiones con empleadores y empleos</a:t>
          </a:r>
          <a:endParaRPr lang="en-US" sz="1200" dirty="0">
            <a:solidFill>
              <a:schemeClr val="bg1"/>
            </a:solidFill>
            <a:latin typeface="Arial" pitchFamily="34" charset="0"/>
            <a:ea typeface="+mn-ea"/>
            <a:cs typeface="Arial" pitchFamily="34" charset="0"/>
          </a:endParaRPr>
        </a:p>
      </dgm:t>
    </dgm:pt>
    <dgm:pt modelId="{2AABE44A-9DB3-4844-A965-FFEF08A7D72E}" type="sibTrans" cxnId="{8205AF70-3E89-43FE-8115-8A402B448CFE}">
      <dgm:prSet/>
      <dgm:spPr/>
      <dgm:t>
        <a:bodyPr/>
        <a:lstStyle/>
        <a:p>
          <a:endParaRPr lang="en-US"/>
        </a:p>
      </dgm:t>
    </dgm:pt>
    <dgm:pt modelId="{B852D755-FF76-437C-B15A-CB411B5E10C2}" type="parTrans" cxnId="{8205AF70-3E89-43FE-8115-8A402B448CFE}">
      <dgm:prSet/>
      <dgm:spPr/>
      <dgm:t>
        <a:bodyPr/>
        <a:lstStyle/>
        <a:p>
          <a:endParaRPr lang="en-US"/>
        </a:p>
      </dgm:t>
    </dgm:pt>
    <dgm:pt modelId="{690C9DCD-756F-44A5-9FEA-9A0E96D47D2A}">
      <dgm:prSet phldrT="[Text]" custT="1"/>
      <dgm:spPr>
        <a:xfrm>
          <a:off x="6446755" y="0"/>
          <a:ext cx="2240044" cy="3962405"/>
        </a:xfrm>
        <a:solidFill>
          <a:srgbClr val="004C77">
            <a:tint val="40000"/>
            <a:hueOff val="0"/>
            <a:satOff val="0"/>
            <a:lumOff val="0"/>
            <a:alphaOff val="0"/>
          </a:srgbClr>
        </a:solidFill>
        <a:ln>
          <a:noFill/>
        </a:ln>
        <a:effectLst/>
      </dgm:spPr>
      <dgm:t>
        <a:bodyPr/>
        <a:lstStyle/>
        <a:p>
          <a:r>
            <a:rPr lang="es-MX" sz="2000" noProof="0" dirty="0">
              <a:solidFill>
                <a:sysClr val="windowText" lastClr="000000">
                  <a:hueOff val="0"/>
                  <a:satOff val="0"/>
                  <a:lumOff val="0"/>
                  <a:alphaOff val="0"/>
                </a:sysClr>
              </a:solidFill>
              <a:latin typeface="Arial" pitchFamily="34" charset="0"/>
              <a:ea typeface="+mn-ea"/>
              <a:cs typeface="Arial" pitchFamily="34" charset="0"/>
            </a:rPr>
            <a:t>Empleo y éxito profesional</a:t>
          </a:r>
        </a:p>
      </dgm:t>
    </dgm:pt>
    <dgm:pt modelId="{D5CDBC08-2822-4689-A435-B7A0C193DE7A}" type="sibTrans" cxnId="{EB13C3A3-A599-4222-A4A7-3C6188B840E2}">
      <dgm:prSet/>
      <dgm:spPr/>
      <dgm:t>
        <a:bodyPr/>
        <a:lstStyle/>
        <a:p>
          <a:endParaRPr lang="en-US"/>
        </a:p>
      </dgm:t>
    </dgm:pt>
    <dgm:pt modelId="{8E04433B-6090-42DE-96E8-CEE4140370F0}" type="parTrans" cxnId="{EB13C3A3-A599-4222-A4A7-3C6188B840E2}">
      <dgm:prSet/>
      <dgm:spPr/>
      <dgm:t>
        <a:bodyPr/>
        <a:lstStyle/>
        <a:p>
          <a:endParaRPr lang="en-US"/>
        </a:p>
      </dgm:t>
    </dgm:pt>
    <dgm:pt modelId="{61EE7351-881E-4ADE-B896-FF82ED3EBCD2}">
      <dgm:prSet phldrT="[Text]" custT="1"/>
      <dgm:spPr>
        <a:xfrm>
          <a:off x="54821" y="0"/>
          <a:ext cx="2254664" cy="3962405"/>
        </a:xfrm>
        <a:solidFill>
          <a:srgbClr val="004C77">
            <a:tint val="40000"/>
            <a:hueOff val="0"/>
            <a:satOff val="0"/>
            <a:lumOff val="0"/>
            <a:alphaOff val="0"/>
          </a:srgbClr>
        </a:solidFill>
        <a:ln>
          <a:noFill/>
        </a:ln>
        <a:effectLst/>
      </dgm:spPr>
      <dgm:t>
        <a:bodyPr/>
        <a:lstStyle/>
        <a:p>
          <a:r>
            <a:rPr lang="es-MX" sz="2000" noProof="0" dirty="0">
              <a:solidFill>
                <a:sysClr val="windowText" lastClr="000000">
                  <a:hueOff val="0"/>
                  <a:satOff val="0"/>
                  <a:lumOff val="0"/>
                  <a:alphaOff val="0"/>
                </a:sysClr>
              </a:solidFill>
              <a:latin typeface="Arial" pitchFamily="34" charset="0"/>
              <a:ea typeface="+mn-ea"/>
              <a:cs typeface="Arial" pitchFamily="34" charset="0"/>
            </a:rPr>
            <a:t> Recursos profesionales y talleres</a:t>
          </a:r>
        </a:p>
      </dgm:t>
    </dgm:pt>
    <dgm:pt modelId="{D06B67A2-CFDF-4F60-98A4-AF3B93062CF5}" type="sibTrans" cxnId="{07D366BF-52AA-4E63-B10C-00B64F66059E}">
      <dgm:prSet/>
      <dgm:spPr/>
      <dgm:t>
        <a:bodyPr/>
        <a:lstStyle/>
        <a:p>
          <a:endParaRPr lang="en-US"/>
        </a:p>
      </dgm:t>
    </dgm:pt>
    <dgm:pt modelId="{C0284020-46EC-4EAA-B4CF-CA62F4DE559B}" type="parTrans" cxnId="{07D366BF-52AA-4E63-B10C-00B64F66059E}">
      <dgm:prSet/>
      <dgm:spPr/>
      <dgm:t>
        <a:bodyPr/>
        <a:lstStyle/>
        <a:p>
          <a:endParaRPr lang="en-US"/>
        </a:p>
      </dgm:t>
    </dgm:pt>
    <dgm:pt modelId="{41F7BF65-FCDB-47EF-B457-C3AD6FDE4D2F}">
      <dgm:prSet phldrT="[Text]" custT="1"/>
      <dgm:spPr>
        <a:xfrm>
          <a:off x="2584990" y="2563980"/>
          <a:ext cx="1796435" cy="1286524"/>
        </a:xfrm>
        <a:solidFill>
          <a:schemeClr val="accent4"/>
        </a:solidFill>
        <a:ln w="11429" cap="flat" cmpd="sng" algn="ctr">
          <a:solidFill>
            <a:sysClr val="window" lastClr="FFFFFF">
              <a:hueOff val="0"/>
              <a:satOff val="0"/>
              <a:lumOff val="0"/>
              <a:alphaOff val="0"/>
            </a:sysClr>
          </a:solidFill>
          <a:prstDash val="sysDash"/>
        </a:ln>
        <a:effectLst/>
      </dgm:spPr>
      <dgm:t>
        <a:bodyPr/>
        <a:lstStyle/>
        <a:p>
          <a:endParaRPr lang="es-MX" sz="1200" noProof="0" dirty="0">
            <a:solidFill>
              <a:sysClr val="window" lastClr="FFFFFF"/>
            </a:solidFill>
            <a:latin typeface="Arial" pitchFamily="34" charset="0"/>
            <a:ea typeface="+mn-ea"/>
            <a:cs typeface="Arial" pitchFamily="34" charset="0"/>
          </a:endParaRPr>
        </a:p>
        <a:p>
          <a:r>
            <a:rPr lang="es-MX" sz="1200" noProof="0" dirty="0">
              <a:solidFill>
                <a:sysClr val="window" lastClr="FFFFFF"/>
              </a:solidFill>
              <a:latin typeface="Arial" pitchFamily="34" charset="0"/>
              <a:ea typeface="+mn-ea"/>
              <a:cs typeface="Arial" pitchFamily="34" charset="0"/>
            </a:rPr>
            <a:t>Servicios de búsqueda de empleo</a:t>
          </a:r>
        </a:p>
        <a:p>
          <a:r>
            <a:rPr lang="es-MX" sz="1200" noProof="0" dirty="0">
              <a:solidFill>
                <a:sysClr val="window" lastClr="FFFFFF"/>
              </a:solidFill>
              <a:latin typeface="Arial" pitchFamily="34" charset="0"/>
              <a:ea typeface="+mn-ea"/>
              <a:cs typeface="Arial" pitchFamily="34" charset="0"/>
            </a:rPr>
            <a:t>Servicios de colocación laboral</a:t>
          </a:r>
        </a:p>
        <a:p>
          <a:r>
            <a:rPr lang="es-MX" sz="1200" noProof="0" dirty="0">
              <a:solidFill>
                <a:sysClr val="window" lastClr="FFFFFF"/>
              </a:solidFill>
              <a:latin typeface="Arial" pitchFamily="34" charset="0"/>
              <a:ea typeface="+mn-ea"/>
              <a:cs typeface="Arial" pitchFamily="34" charset="0"/>
            </a:rPr>
            <a:t>Acceso a los datos del mercado laboral</a:t>
          </a:r>
        </a:p>
      </dgm:t>
    </dgm:pt>
    <dgm:pt modelId="{F91E29BA-CC72-4A60-B331-65760DDFD910}" type="sibTrans" cxnId="{12BA62AD-BF49-4A7D-8B01-53371860D54C}">
      <dgm:prSet/>
      <dgm:spPr/>
      <dgm:t>
        <a:bodyPr/>
        <a:lstStyle/>
        <a:p>
          <a:endParaRPr lang="en-US"/>
        </a:p>
      </dgm:t>
    </dgm:pt>
    <dgm:pt modelId="{39852CFD-EFCD-4400-8536-0C7F84C95270}" type="parTrans" cxnId="{12BA62AD-BF49-4A7D-8B01-53371860D54C}">
      <dgm:prSet/>
      <dgm:spPr/>
      <dgm:t>
        <a:bodyPr/>
        <a:lstStyle/>
        <a:p>
          <a:endParaRPr lang="en-US"/>
        </a:p>
      </dgm:t>
    </dgm:pt>
    <dgm:pt modelId="{711D5D0D-9FD5-4B04-9E4D-F473B4D7C220}">
      <dgm:prSet phldrT="[Text]" custT="1"/>
      <dgm:spPr>
        <a:xfrm>
          <a:off x="2584990" y="1335603"/>
          <a:ext cx="1801235" cy="1090406"/>
        </a:xfrm>
        <a:solidFill>
          <a:schemeClr val="accent4"/>
        </a:solidFill>
        <a:ln w="11429" cap="flat" cmpd="sng" algn="ctr">
          <a:solidFill>
            <a:sysClr val="window" lastClr="FFFFFF">
              <a:hueOff val="0"/>
              <a:satOff val="0"/>
              <a:lumOff val="0"/>
              <a:alphaOff val="0"/>
            </a:sysClr>
          </a:solidFill>
          <a:prstDash val="sysDash"/>
        </a:ln>
        <a:effectLst/>
      </dgm:spPr>
      <dgm:t>
        <a:bodyPr/>
        <a:lstStyle/>
        <a:p>
          <a:r>
            <a:rPr lang="es-MX" sz="1200" noProof="0" dirty="0">
              <a:solidFill>
                <a:sysClr val="window" lastClr="FFFFFF"/>
              </a:solidFill>
              <a:latin typeface="Arial" pitchFamily="34" charset="0"/>
              <a:ea typeface="+mn-ea"/>
              <a:cs typeface="Arial" pitchFamily="34" charset="0"/>
            </a:rPr>
            <a:t>Entrenamiento profesional uno a uno</a:t>
          </a:r>
        </a:p>
        <a:p>
          <a:r>
            <a:rPr lang="es-MX" sz="1200" noProof="0" dirty="0">
              <a:solidFill>
                <a:sysClr val="window" lastClr="FFFFFF"/>
              </a:solidFill>
              <a:latin typeface="Arial" pitchFamily="34" charset="0"/>
              <a:ea typeface="+mn-ea"/>
              <a:cs typeface="Arial" pitchFamily="34" charset="0"/>
            </a:rPr>
            <a:t>Plan de empleo individual y objetivos</a:t>
          </a:r>
        </a:p>
      </dgm:t>
    </dgm:pt>
    <dgm:pt modelId="{D1B54C5B-6687-4D52-BA71-F581BE5BFDFE}" type="sibTrans" cxnId="{1C129E17-E95C-4453-8282-0D8209510390}">
      <dgm:prSet/>
      <dgm:spPr/>
      <dgm:t>
        <a:bodyPr/>
        <a:lstStyle/>
        <a:p>
          <a:endParaRPr lang="en-US"/>
        </a:p>
      </dgm:t>
    </dgm:pt>
    <dgm:pt modelId="{5E2AA8AF-B0A4-47B8-8879-D6C5E02819EF}" type="parTrans" cxnId="{1C129E17-E95C-4453-8282-0D8209510390}">
      <dgm:prSet/>
      <dgm:spPr/>
      <dgm:t>
        <a:bodyPr/>
        <a:lstStyle/>
        <a:p>
          <a:endParaRPr lang="en-US"/>
        </a:p>
      </dgm:t>
    </dgm:pt>
    <dgm:pt modelId="{6D217ACB-0803-4948-BF4F-01943B15A4D1}">
      <dgm:prSet phldrT="[Text]" custT="1"/>
      <dgm:spPr>
        <a:xfrm>
          <a:off x="4669976" y="1295399"/>
          <a:ext cx="1547470" cy="1165137"/>
        </a:xfrm>
        <a:solidFill>
          <a:schemeClr val="tx1"/>
        </a:solidFill>
        <a:ln w="11429" cap="flat" cmpd="sng" algn="ctr">
          <a:solidFill>
            <a:sysClr val="window" lastClr="FFFFFF">
              <a:hueOff val="0"/>
              <a:satOff val="0"/>
              <a:lumOff val="0"/>
              <a:alphaOff val="0"/>
            </a:sysClr>
          </a:solidFill>
          <a:prstDash val="sysDash"/>
        </a:ln>
        <a:effectLst/>
      </dgm:spPr>
      <dgm:t>
        <a:bodyPr/>
        <a:lstStyle/>
        <a:p>
          <a:r>
            <a:rPr lang="es-ES" sz="1200" dirty="0">
              <a:solidFill>
                <a:sysClr val="window" lastClr="FFFFFF"/>
              </a:solidFill>
              <a:latin typeface="Arial" pitchFamily="34" charset="0"/>
              <a:ea typeface="+mn-ea"/>
              <a:cs typeface="Arial" pitchFamily="34" charset="0"/>
            </a:rPr>
            <a:t>Capacitar en el sector de demanda Ocupaciones impulsadas</a:t>
          </a:r>
          <a:endParaRPr lang="en-US" sz="1200" dirty="0">
            <a:solidFill>
              <a:sysClr val="window" lastClr="FFFFFF"/>
            </a:solidFill>
            <a:latin typeface="Arial" pitchFamily="34" charset="0"/>
            <a:ea typeface="+mn-ea"/>
            <a:cs typeface="Arial" pitchFamily="34" charset="0"/>
          </a:endParaRPr>
        </a:p>
      </dgm:t>
    </dgm:pt>
    <dgm:pt modelId="{5096D100-4891-47B9-BAC2-1202A0BEB056}" type="sibTrans" cxnId="{FAD504F1-DA69-4E2A-82FE-9D63FBA7E8CB}">
      <dgm:prSet/>
      <dgm:spPr/>
      <dgm:t>
        <a:bodyPr/>
        <a:lstStyle/>
        <a:p>
          <a:endParaRPr lang="en-US"/>
        </a:p>
      </dgm:t>
    </dgm:pt>
    <dgm:pt modelId="{FF10F338-2CB8-4AFA-9ECE-034A784B6CBA}" type="parTrans" cxnId="{FAD504F1-DA69-4E2A-82FE-9D63FBA7E8CB}">
      <dgm:prSet/>
      <dgm:spPr/>
      <dgm:t>
        <a:bodyPr/>
        <a:lstStyle/>
        <a:p>
          <a:endParaRPr lang="en-US"/>
        </a:p>
      </dgm:t>
    </dgm:pt>
    <dgm:pt modelId="{DD7FDD9E-A6DF-7D4B-85A6-33D5C02F6305}">
      <dgm:prSet phldrT="[Text]" custT="1"/>
      <dgm:spPr>
        <a:xfrm>
          <a:off x="462508" y="0"/>
          <a:ext cx="1976236" cy="1237412"/>
        </a:xfrm>
        <a:solidFill>
          <a:schemeClr val="accent2"/>
        </a:solidFill>
        <a:ln w="11429" cap="flat" cmpd="sng" algn="ctr">
          <a:solidFill>
            <a:sysClr val="window" lastClr="FFFFFF">
              <a:hueOff val="0"/>
              <a:satOff val="0"/>
              <a:lumOff val="0"/>
              <a:alphaOff val="0"/>
            </a:sysClr>
          </a:solidFill>
          <a:prstDash val="sysDash"/>
        </a:ln>
        <a:effectLst/>
      </dgm:spPr>
      <dgm:t>
        <a:bodyPr/>
        <a:lstStyle/>
        <a:p>
          <a:pPr algn="ctr"/>
          <a:r>
            <a:rPr lang="es-ES" sz="1200" dirty="0">
              <a:solidFill>
                <a:sysClr val="window" lastClr="FFFFFF"/>
              </a:solidFill>
              <a:latin typeface="Arial" pitchFamily="34" charset="0"/>
              <a:ea typeface="+mn-ea"/>
              <a:cs typeface="Arial" pitchFamily="34" charset="0"/>
            </a:rPr>
            <a:t>Centros de recursos que pueden servir como su oficina de trabajo.</a:t>
          </a:r>
          <a:endParaRPr lang="en-US" sz="1200" dirty="0">
            <a:solidFill>
              <a:sysClr val="window" lastClr="FFFFFF"/>
            </a:solidFill>
            <a:latin typeface="Arial" pitchFamily="34" charset="0"/>
            <a:ea typeface="+mn-ea"/>
            <a:cs typeface="Arial" pitchFamily="34" charset="0"/>
          </a:endParaRPr>
        </a:p>
        <a:p>
          <a:pPr algn="ctr"/>
          <a:r>
            <a:rPr lang="es-ES" sz="1200" dirty="0">
              <a:solidFill>
                <a:sysClr val="window" lastClr="FFFFFF"/>
              </a:solidFill>
              <a:latin typeface="Arial" pitchFamily="34" charset="0"/>
              <a:ea typeface="+mn-ea"/>
              <a:cs typeface="Arial" pitchFamily="34" charset="0"/>
            </a:rPr>
            <a:t>Uso de computadoras, Internet, impresoras y más, sin costo.</a:t>
          </a:r>
          <a:endParaRPr lang="en-US" sz="1200" dirty="0">
            <a:solidFill>
              <a:sysClr val="window" lastClr="FFFFFF"/>
            </a:solidFill>
            <a:latin typeface="Arial" pitchFamily="34" charset="0"/>
            <a:ea typeface="+mn-ea"/>
            <a:cs typeface="Arial" pitchFamily="34" charset="0"/>
          </a:endParaRPr>
        </a:p>
      </dgm:t>
    </dgm:pt>
    <dgm:pt modelId="{96F88829-F519-644A-91D7-7D3252863F17}" type="parTrans" cxnId="{9CB7E856-3E49-4545-BC12-9E7604C03D91}">
      <dgm:prSet/>
      <dgm:spPr/>
      <dgm:t>
        <a:bodyPr/>
        <a:lstStyle/>
        <a:p>
          <a:endParaRPr lang="en-US"/>
        </a:p>
      </dgm:t>
    </dgm:pt>
    <dgm:pt modelId="{2209AFB5-5A8E-1143-A0BE-D8031CDA1D70}" type="sibTrans" cxnId="{9CB7E856-3E49-4545-BC12-9E7604C03D91}">
      <dgm:prSet/>
      <dgm:spPr/>
      <dgm:t>
        <a:bodyPr/>
        <a:lstStyle/>
        <a:p>
          <a:endParaRPr lang="en-US"/>
        </a:p>
      </dgm:t>
    </dgm:pt>
    <dgm:pt modelId="{7576BAAA-60EB-46C2-9672-7DB2C59BAB42}">
      <dgm:prSet phldrT="[Text]" custT="1"/>
      <dgm:spPr>
        <a:xfrm>
          <a:off x="197367" y="2590797"/>
          <a:ext cx="1949677" cy="1256406"/>
        </a:xfrm>
        <a:solidFill>
          <a:schemeClr val="accent2"/>
        </a:solidFill>
        <a:ln w="11429" cap="flat" cmpd="sng" algn="ctr">
          <a:solidFill>
            <a:sysClr val="window" lastClr="FFFFFF">
              <a:hueOff val="0"/>
              <a:satOff val="0"/>
              <a:lumOff val="0"/>
              <a:alphaOff val="0"/>
            </a:sysClr>
          </a:solidFill>
          <a:prstDash val="sysDash"/>
        </a:ln>
        <a:effectLst/>
      </dgm:spPr>
      <dgm:t>
        <a:bodyPr/>
        <a:lstStyle/>
        <a:p>
          <a:r>
            <a:rPr lang="es-MX" sz="1200" noProof="0" dirty="0">
              <a:solidFill>
                <a:sysClr val="window" lastClr="FFFFFF"/>
              </a:solidFill>
              <a:latin typeface="Arial" pitchFamily="34" charset="0"/>
              <a:ea typeface="+mn-ea"/>
              <a:cs typeface="Arial" pitchFamily="34" charset="0"/>
            </a:rPr>
            <a:t>Talleres de preparación laboral y Asistencia profesional para redactar currículos</a:t>
          </a:r>
        </a:p>
        <a:p>
          <a:r>
            <a:rPr lang="es-MX" sz="1200" noProof="0" dirty="0">
              <a:solidFill>
                <a:sysClr val="window" lastClr="FFFFFF"/>
              </a:solidFill>
              <a:latin typeface="Arial" pitchFamily="34" charset="0"/>
              <a:ea typeface="+mn-ea"/>
              <a:cs typeface="Arial" pitchFamily="34" charset="0"/>
            </a:rPr>
            <a:t>Talleres de redes sociales</a:t>
          </a:r>
        </a:p>
      </dgm:t>
    </dgm:pt>
    <dgm:pt modelId="{A54580DC-19FA-4BC1-A840-0CDE54B40DBF}" type="sibTrans" cxnId="{CA075AFC-F3C9-43A1-A6C0-AA3217FA366F}">
      <dgm:prSet/>
      <dgm:spPr/>
      <dgm:t>
        <a:bodyPr/>
        <a:lstStyle/>
        <a:p>
          <a:endParaRPr lang="en-US"/>
        </a:p>
      </dgm:t>
    </dgm:pt>
    <dgm:pt modelId="{42171CE8-3418-4EA5-892C-040CFCA8F936}" type="parTrans" cxnId="{CA075AFC-F3C9-43A1-A6C0-AA3217FA366F}">
      <dgm:prSet/>
      <dgm:spPr/>
      <dgm:t>
        <a:bodyPr/>
        <a:lstStyle/>
        <a:p>
          <a:endParaRPr lang="en-US"/>
        </a:p>
      </dgm:t>
    </dgm:pt>
    <dgm:pt modelId="{4A6F0DD0-0625-47F6-939F-F3D7F74D2DE0}">
      <dgm:prSet phldrT="[Text]" custT="1"/>
      <dgm:spPr>
        <a:xfrm>
          <a:off x="2483778" y="0"/>
          <a:ext cx="1999915" cy="3962405"/>
        </a:xfrm>
        <a:solidFill>
          <a:srgbClr val="004C77">
            <a:tint val="40000"/>
            <a:hueOff val="0"/>
            <a:satOff val="0"/>
            <a:lumOff val="0"/>
            <a:alphaOff val="0"/>
          </a:srgbClr>
        </a:solidFill>
        <a:ln>
          <a:noFill/>
        </a:ln>
        <a:effectLst/>
      </dgm:spPr>
      <dgm:t>
        <a:bodyPr/>
        <a:lstStyle/>
        <a:p>
          <a:r>
            <a:rPr lang="es-ES" sz="2000" dirty="0">
              <a:solidFill>
                <a:sysClr val="windowText" lastClr="000000">
                  <a:hueOff val="0"/>
                  <a:satOff val="0"/>
                  <a:lumOff val="0"/>
                  <a:alphaOff val="0"/>
                </a:sysClr>
              </a:solidFill>
              <a:latin typeface="Arial" pitchFamily="34" charset="0"/>
              <a:ea typeface="+mn-ea"/>
              <a:cs typeface="Arial" pitchFamily="34" charset="0"/>
            </a:rPr>
            <a:t>Asesor profesional y asistencia en la búsqueda de empleo</a:t>
          </a:r>
          <a:endParaRPr lang="en-US" sz="2000" dirty="0">
            <a:solidFill>
              <a:sysClr val="windowText" lastClr="000000">
                <a:hueOff val="0"/>
                <a:satOff val="0"/>
                <a:lumOff val="0"/>
                <a:alphaOff val="0"/>
              </a:sysClr>
            </a:solidFill>
            <a:latin typeface="Arial" pitchFamily="34" charset="0"/>
            <a:ea typeface="+mn-ea"/>
            <a:cs typeface="Arial" pitchFamily="34" charset="0"/>
          </a:endParaRPr>
        </a:p>
      </dgm:t>
    </dgm:pt>
    <dgm:pt modelId="{300DB2A9-C7B4-426A-9DA1-481724CC2859}" type="sibTrans" cxnId="{357C4081-3340-4FF1-B42D-25C7837221F6}">
      <dgm:prSet/>
      <dgm:spPr/>
      <dgm:t>
        <a:bodyPr/>
        <a:lstStyle/>
        <a:p>
          <a:endParaRPr lang="en-US"/>
        </a:p>
      </dgm:t>
    </dgm:pt>
    <dgm:pt modelId="{154434E4-A563-4D56-9D7B-95F3208FD598}" type="parTrans" cxnId="{357C4081-3340-4FF1-B42D-25C7837221F6}">
      <dgm:prSet/>
      <dgm:spPr/>
      <dgm:t>
        <a:bodyPr/>
        <a:lstStyle/>
        <a:p>
          <a:endParaRPr lang="en-US"/>
        </a:p>
      </dgm:t>
    </dgm:pt>
    <dgm:pt modelId="{78A6E045-35FC-4A2B-9AEC-F72D01BD293A}">
      <dgm:prSet phldrT="[Text]" custT="1"/>
      <dgm:spPr>
        <a:xfrm>
          <a:off x="4557010" y="0"/>
          <a:ext cx="1737306" cy="3962405"/>
        </a:xfrm>
        <a:solidFill>
          <a:srgbClr val="004C77">
            <a:tint val="40000"/>
            <a:hueOff val="0"/>
            <a:satOff val="0"/>
            <a:lumOff val="0"/>
            <a:alphaOff val="0"/>
          </a:srgbClr>
        </a:solidFill>
        <a:ln>
          <a:noFill/>
        </a:ln>
        <a:effectLst/>
      </dgm:spPr>
      <dgm:t>
        <a:bodyPr/>
        <a:lstStyle/>
        <a:p>
          <a:r>
            <a:rPr lang="es-MX" sz="2000" noProof="0" dirty="0">
              <a:solidFill>
                <a:sysClr val="windowText" lastClr="000000">
                  <a:hueOff val="0"/>
                  <a:satOff val="0"/>
                  <a:lumOff val="0"/>
                  <a:alphaOff val="0"/>
                </a:sysClr>
              </a:solidFill>
              <a:latin typeface="Arial" pitchFamily="34" charset="0"/>
              <a:ea typeface="+mn-ea"/>
              <a:cs typeface="Arial" pitchFamily="34" charset="0"/>
            </a:rPr>
            <a:t>Oportunidades de entrenamiento ocupacional</a:t>
          </a:r>
        </a:p>
      </dgm:t>
    </dgm:pt>
    <dgm:pt modelId="{59EEED27-E2A9-45D4-ACAB-40B2453DAAE6}" type="sibTrans" cxnId="{6026D527-1BD8-4272-B346-BA8FB4407CB3}">
      <dgm:prSet/>
      <dgm:spPr/>
      <dgm:t>
        <a:bodyPr/>
        <a:lstStyle/>
        <a:p>
          <a:endParaRPr lang="en-US"/>
        </a:p>
      </dgm:t>
    </dgm:pt>
    <dgm:pt modelId="{E8BAAE30-2BD3-418A-99C6-F0FD5E62717E}" type="parTrans" cxnId="{6026D527-1BD8-4272-B346-BA8FB4407CB3}">
      <dgm:prSet/>
      <dgm:spPr/>
      <dgm:t>
        <a:bodyPr/>
        <a:lstStyle/>
        <a:p>
          <a:endParaRPr lang="en-US"/>
        </a:p>
      </dgm:t>
    </dgm:pt>
    <dgm:pt modelId="{148DD073-C135-465E-8305-34A39202BD14}">
      <dgm:prSet phldrT="[Text]" custT="1"/>
      <dgm:spPr>
        <a:xfrm>
          <a:off x="4677351" y="2535702"/>
          <a:ext cx="1496624" cy="1228027"/>
        </a:xfrm>
        <a:solidFill>
          <a:schemeClr val="tx1"/>
        </a:solidFill>
        <a:ln w="11429" cap="flat" cmpd="sng" algn="ctr">
          <a:solidFill>
            <a:sysClr val="window" lastClr="FFFFFF">
              <a:hueOff val="0"/>
              <a:satOff val="0"/>
              <a:lumOff val="0"/>
              <a:alphaOff val="0"/>
            </a:sysClr>
          </a:solidFill>
          <a:prstDash val="sysDash"/>
        </a:ln>
        <a:effectLst/>
      </dgm:spPr>
      <dgm:t>
        <a:bodyPr/>
        <a:lstStyle/>
        <a:p>
          <a:r>
            <a:rPr lang="es-MX" sz="1200" noProof="0" dirty="0">
              <a:solidFill>
                <a:sysClr val="window" lastClr="FFFFFF"/>
              </a:solidFill>
              <a:latin typeface="Arial" pitchFamily="34" charset="0"/>
              <a:ea typeface="+mn-ea"/>
              <a:cs typeface="Arial" pitchFamily="34" charset="0"/>
            </a:rPr>
            <a:t>* Asistencia sanitaria * Información Tecnológica </a:t>
          </a:r>
          <a:br>
            <a:rPr lang="es-MX" sz="1200" noProof="0" dirty="0">
              <a:solidFill>
                <a:sysClr val="window" lastClr="FFFFFF"/>
              </a:solidFill>
              <a:latin typeface="Arial" pitchFamily="34" charset="0"/>
              <a:ea typeface="+mn-ea"/>
              <a:cs typeface="Arial" pitchFamily="34" charset="0"/>
            </a:rPr>
          </a:br>
          <a:r>
            <a:rPr lang="es-MX" sz="1200" noProof="0" dirty="0">
              <a:solidFill>
                <a:sysClr val="window" lastClr="FFFFFF"/>
              </a:solidFill>
              <a:latin typeface="Arial" pitchFamily="34" charset="0"/>
              <a:ea typeface="+mn-ea"/>
              <a:cs typeface="Arial" pitchFamily="34" charset="0"/>
            </a:rPr>
            <a:t>* Manufacturación</a:t>
          </a:r>
        </a:p>
        <a:p>
          <a:r>
            <a:rPr lang="es-MX" sz="1200" noProof="0" dirty="0">
              <a:solidFill>
                <a:sysClr val="window" lastClr="FFFFFF"/>
              </a:solidFill>
              <a:latin typeface="Arial" pitchFamily="34" charset="0"/>
              <a:ea typeface="+mn-ea"/>
              <a:cs typeface="Arial" pitchFamily="34" charset="0"/>
            </a:rPr>
            <a:t>*Transportación</a:t>
          </a:r>
        </a:p>
        <a:p>
          <a:r>
            <a:rPr lang="es-MX" sz="1200" noProof="0" dirty="0">
              <a:solidFill>
                <a:sysClr val="window" lastClr="FFFFFF"/>
              </a:solidFill>
              <a:latin typeface="Arial" pitchFamily="34" charset="0"/>
              <a:ea typeface="+mn-ea"/>
              <a:cs typeface="Arial" pitchFamily="34" charset="0"/>
            </a:rPr>
            <a:t> * Hospitalidad</a:t>
          </a:r>
        </a:p>
        <a:p>
          <a:r>
            <a:rPr lang="es-MX" sz="1200" noProof="0" dirty="0">
              <a:solidFill>
                <a:sysClr val="window" lastClr="FFFFFF"/>
              </a:solidFill>
              <a:latin typeface="Arial" pitchFamily="34" charset="0"/>
              <a:ea typeface="+mn-ea"/>
              <a:cs typeface="Arial" pitchFamily="34" charset="0"/>
            </a:rPr>
            <a:t>* Servicios comerciales y profesionales</a:t>
          </a:r>
        </a:p>
        <a:p>
          <a:r>
            <a:rPr lang="es-MX" sz="1200" noProof="0" dirty="0">
              <a:solidFill>
                <a:sysClr val="window" lastClr="FFFFFF"/>
              </a:solidFill>
              <a:latin typeface="Arial" pitchFamily="34" charset="0"/>
              <a:ea typeface="+mn-ea"/>
              <a:cs typeface="Arial" pitchFamily="34" charset="0"/>
            </a:rPr>
            <a:t> *Construcción</a:t>
          </a:r>
        </a:p>
      </dgm:t>
    </dgm:pt>
    <dgm:pt modelId="{49459AD4-2D2B-4638-A693-738824875E5F}" type="sibTrans" cxnId="{BE3756B2-3FEA-47BF-98CF-2388877F8D10}">
      <dgm:prSet/>
      <dgm:spPr/>
      <dgm:t>
        <a:bodyPr/>
        <a:lstStyle/>
        <a:p>
          <a:endParaRPr lang="en-US"/>
        </a:p>
      </dgm:t>
    </dgm:pt>
    <dgm:pt modelId="{2070FC29-980F-4868-BB27-53C2FCFCB185}" type="parTrans" cxnId="{BE3756B2-3FEA-47BF-98CF-2388877F8D10}">
      <dgm:prSet/>
      <dgm:spPr/>
      <dgm:t>
        <a:bodyPr/>
        <a:lstStyle/>
        <a:p>
          <a:endParaRPr lang="en-US"/>
        </a:p>
      </dgm:t>
    </dgm:pt>
    <dgm:pt modelId="{2D5FED44-E02F-4269-AFCC-E17846365C64}" type="pres">
      <dgm:prSet presAssocID="{8BAF33DA-7D8C-41D2-B810-4EC0ADE1CCD3}" presName="theList" presStyleCnt="0">
        <dgm:presLayoutVars>
          <dgm:dir/>
          <dgm:animLvl val="lvl"/>
          <dgm:resizeHandles val="exact"/>
        </dgm:presLayoutVars>
      </dgm:prSet>
      <dgm:spPr/>
    </dgm:pt>
    <dgm:pt modelId="{C8F80C51-F674-4252-98A5-00A1A3E1A86A}" type="pres">
      <dgm:prSet presAssocID="{4A6F0DD0-0625-47F6-939F-F3D7F74D2DE0}" presName="compNode" presStyleCnt="0"/>
      <dgm:spPr/>
    </dgm:pt>
    <dgm:pt modelId="{991EEA7D-9278-4FDA-9E25-0A825EE399A7}" type="pres">
      <dgm:prSet presAssocID="{4A6F0DD0-0625-47F6-939F-F3D7F74D2DE0}" presName="aNode" presStyleLbl="bgShp" presStyleIdx="0" presStyleCnt="4" custScaleY="100000" custLinFactX="24072" custLinFactNeighborX="100000"/>
      <dgm:spPr>
        <a:prstGeom prst="roundRect">
          <a:avLst>
            <a:gd name="adj" fmla="val 10000"/>
          </a:avLst>
        </a:prstGeom>
      </dgm:spPr>
    </dgm:pt>
    <dgm:pt modelId="{181485AC-3C7B-41A2-BEB3-317F5390DE8E}" type="pres">
      <dgm:prSet presAssocID="{4A6F0DD0-0625-47F6-939F-F3D7F74D2DE0}" presName="textNode" presStyleLbl="bgShp" presStyleIdx="0" presStyleCnt="4"/>
      <dgm:spPr/>
    </dgm:pt>
    <dgm:pt modelId="{950F2A5E-FB13-4FCB-A1D6-F8B3A736EBCC}" type="pres">
      <dgm:prSet presAssocID="{4A6F0DD0-0625-47F6-939F-F3D7F74D2DE0}" presName="compChildNode" presStyleCnt="0"/>
      <dgm:spPr/>
    </dgm:pt>
    <dgm:pt modelId="{F3B9FE8F-9EC6-43D8-BD31-26E808F1EA44}" type="pres">
      <dgm:prSet presAssocID="{4A6F0DD0-0625-47F6-939F-F3D7F74D2DE0}" presName="theInnerList" presStyleCnt="0"/>
      <dgm:spPr/>
    </dgm:pt>
    <dgm:pt modelId="{787CF356-3C63-40EF-B66E-D4F3986D5A0B}" type="pres">
      <dgm:prSet presAssocID="{711D5D0D-9FD5-4B04-9E4D-F473B4D7C220}" presName="childNode" presStyleLbl="node1" presStyleIdx="0" presStyleCnt="8" custScaleX="117952" custScaleY="126740" custLinFactX="53894" custLinFactNeighborX="100000" custLinFactNeighborY="17199">
        <dgm:presLayoutVars>
          <dgm:bulletEnabled val="1"/>
        </dgm:presLayoutVars>
      </dgm:prSet>
      <dgm:spPr>
        <a:prstGeom prst="roundRect">
          <a:avLst>
            <a:gd name="adj" fmla="val 10000"/>
          </a:avLst>
        </a:prstGeom>
      </dgm:spPr>
    </dgm:pt>
    <dgm:pt modelId="{9F6C3F2B-60B5-4050-ABE8-38579AB6D741}" type="pres">
      <dgm:prSet presAssocID="{711D5D0D-9FD5-4B04-9E4D-F473B4D7C220}" presName="aSpace2" presStyleCnt="0"/>
      <dgm:spPr/>
    </dgm:pt>
    <dgm:pt modelId="{DE788BA5-03A6-425E-87CC-CD20F5CFBCBD}" type="pres">
      <dgm:prSet presAssocID="{41F7BF65-FCDB-47EF-B457-C3AD6FDE4D2F}" presName="childNode" presStyleLbl="node1" presStyleIdx="1" presStyleCnt="8" custScaleX="112282" custScaleY="133763" custLinFactX="55057" custLinFactNeighborX="100000" custLinFactNeighborY="43740">
        <dgm:presLayoutVars>
          <dgm:bulletEnabled val="1"/>
        </dgm:presLayoutVars>
      </dgm:prSet>
      <dgm:spPr>
        <a:prstGeom prst="roundRect">
          <a:avLst>
            <a:gd name="adj" fmla="val 10000"/>
          </a:avLst>
        </a:prstGeom>
      </dgm:spPr>
    </dgm:pt>
    <dgm:pt modelId="{AD007041-BFAC-49E9-BB36-4194C0737414}" type="pres">
      <dgm:prSet presAssocID="{4A6F0DD0-0625-47F6-939F-F3D7F74D2DE0}" presName="aSpace" presStyleCnt="0"/>
      <dgm:spPr/>
    </dgm:pt>
    <dgm:pt modelId="{3F122292-5176-44C9-837C-034DB698D1F8}" type="pres">
      <dgm:prSet presAssocID="{61EE7351-881E-4ADE-B896-FF82ED3EBCD2}" presName="compNode" presStyleCnt="0"/>
      <dgm:spPr/>
    </dgm:pt>
    <dgm:pt modelId="{06D9B62C-0A6F-4717-B98C-8121DEE810B6}" type="pres">
      <dgm:prSet presAssocID="{61EE7351-881E-4ADE-B896-FF82ED3EBCD2}" presName="aNode" presStyleLbl="bgShp" presStyleIdx="1" presStyleCnt="4" custScaleX="112738" custLinFactX="-4881" custLinFactNeighborX="-100000"/>
      <dgm:spPr>
        <a:prstGeom prst="roundRect">
          <a:avLst>
            <a:gd name="adj" fmla="val 10000"/>
          </a:avLst>
        </a:prstGeom>
      </dgm:spPr>
    </dgm:pt>
    <dgm:pt modelId="{C1CE25EF-843D-47C5-B667-B449BC3BA574}" type="pres">
      <dgm:prSet presAssocID="{61EE7351-881E-4ADE-B896-FF82ED3EBCD2}" presName="textNode" presStyleLbl="bgShp" presStyleIdx="1" presStyleCnt="4"/>
      <dgm:spPr/>
    </dgm:pt>
    <dgm:pt modelId="{E91DECE4-7E86-4EEA-A4E6-72EF76CF79FC}" type="pres">
      <dgm:prSet presAssocID="{61EE7351-881E-4ADE-B896-FF82ED3EBCD2}" presName="compChildNode" presStyleCnt="0"/>
      <dgm:spPr/>
    </dgm:pt>
    <dgm:pt modelId="{9DD16328-F7D5-4AEF-BB8C-6AD0ADCD96AC}" type="pres">
      <dgm:prSet presAssocID="{61EE7351-881E-4ADE-B896-FF82ED3EBCD2}" presName="theInnerList" presStyleCnt="0"/>
      <dgm:spPr/>
    </dgm:pt>
    <dgm:pt modelId="{65904078-2D1E-9F4B-A41C-FF1240B4BF47}" type="pres">
      <dgm:prSet presAssocID="{DD7FDD9E-A6DF-7D4B-85A6-33D5C02F6305}" presName="childNode" presStyleLbl="node1" presStyleIdx="2" presStyleCnt="8" custScaleX="123282" custScaleY="235113" custLinFactX="-32889" custLinFactNeighborX="-100000" custLinFactNeighborY="28092">
        <dgm:presLayoutVars>
          <dgm:bulletEnabled val="1"/>
        </dgm:presLayoutVars>
      </dgm:prSet>
      <dgm:spPr>
        <a:prstGeom prst="roundRect">
          <a:avLst>
            <a:gd name="adj" fmla="val 10000"/>
          </a:avLst>
        </a:prstGeom>
      </dgm:spPr>
    </dgm:pt>
    <dgm:pt modelId="{5B5ABF6E-533E-E04A-9663-9D083CA2B199}" type="pres">
      <dgm:prSet presAssocID="{DD7FDD9E-A6DF-7D4B-85A6-33D5C02F6305}" presName="aSpace2" presStyleCnt="0"/>
      <dgm:spPr/>
    </dgm:pt>
    <dgm:pt modelId="{CD8E4FB3-2E89-4F83-ABFD-CD76BD92C5EE}" type="pres">
      <dgm:prSet presAssocID="{7576BAAA-60EB-46C2-9672-7DB2C59BAB42}" presName="childNode" presStyleLbl="node1" presStyleIdx="3" presStyleCnt="8" custScaleX="121860" custScaleY="238722" custLinFactX="-31723" custLinFactY="444" custLinFactNeighborX="-100000" custLinFactNeighborY="100000">
        <dgm:presLayoutVars>
          <dgm:bulletEnabled val="1"/>
        </dgm:presLayoutVars>
      </dgm:prSet>
      <dgm:spPr>
        <a:prstGeom prst="roundRect">
          <a:avLst>
            <a:gd name="adj" fmla="val 10000"/>
          </a:avLst>
        </a:prstGeom>
      </dgm:spPr>
    </dgm:pt>
    <dgm:pt modelId="{ACE86329-0C8D-42D8-A0AA-55A5F601B84A}" type="pres">
      <dgm:prSet presAssocID="{61EE7351-881E-4ADE-B896-FF82ED3EBCD2}" presName="aSpace" presStyleCnt="0"/>
      <dgm:spPr/>
    </dgm:pt>
    <dgm:pt modelId="{B5FFE2E5-4D4F-4D22-ABD5-50C149D0B46F}" type="pres">
      <dgm:prSet presAssocID="{78A6E045-35FC-4A2B-9AEC-F72D01BD293A}" presName="compNode" presStyleCnt="0"/>
      <dgm:spPr/>
    </dgm:pt>
    <dgm:pt modelId="{D5AEDA2D-9446-436C-9B60-C8D6AB5FE58E}" type="pres">
      <dgm:prSet presAssocID="{78A6E045-35FC-4A2B-9AEC-F72D01BD293A}" presName="aNode" presStyleLbl="bgShp" presStyleIdx="2" presStyleCnt="4" custScaleX="86869"/>
      <dgm:spPr>
        <a:prstGeom prst="roundRect">
          <a:avLst>
            <a:gd name="adj" fmla="val 10000"/>
          </a:avLst>
        </a:prstGeom>
      </dgm:spPr>
    </dgm:pt>
    <dgm:pt modelId="{ED6D4E33-D3B3-426C-85D9-551072923910}" type="pres">
      <dgm:prSet presAssocID="{78A6E045-35FC-4A2B-9AEC-F72D01BD293A}" presName="textNode" presStyleLbl="bgShp" presStyleIdx="2" presStyleCnt="4"/>
      <dgm:spPr/>
    </dgm:pt>
    <dgm:pt modelId="{14D4EA25-AA07-41EF-96E8-AC8F65B9D2CF}" type="pres">
      <dgm:prSet presAssocID="{78A6E045-35FC-4A2B-9AEC-F72D01BD293A}" presName="compChildNode" presStyleCnt="0"/>
      <dgm:spPr/>
    </dgm:pt>
    <dgm:pt modelId="{0CB1F1F3-0415-4B4D-B8E4-EC828770AF30}" type="pres">
      <dgm:prSet presAssocID="{78A6E045-35FC-4A2B-9AEC-F72D01BD293A}" presName="theInnerList" presStyleCnt="0"/>
      <dgm:spPr/>
    </dgm:pt>
    <dgm:pt modelId="{0662725F-ACAB-4B84-881E-9E407557BC61}" type="pres">
      <dgm:prSet presAssocID="{6D217ACB-0803-4948-BF4F-01943B15A4D1}" presName="childNode" presStyleLbl="node1" presStyleIdx="4" presStyleCnt="8" custScaleX="96721" custScaleY="103442" custLinFactNeighborX="1128" custLinFactNeighborY="58538">
        <dgm:presLayoutVars>
          <dgm:bulletEnabled val="1"/>
        </dgm:presLayoutVars>
      </dgm:prSet>
      <dgm:spPr>
        <a:prstGeom prst="roundRect">
          <a:avLst>
            <a:gd name="adj" fmla="val 10000"/>
          </a:avLst>
        </a:prstGeom>
      </dgm:spPr>
    </dgm:pt>
    <dgm:pt modelId="{C3D1682B-F53B-4B1E-B6ED-E30058945C0C}" type="pres">
      <dgm:prSet presAssocID="{6D217ACB-0803-4948-BF4F-01943B15A4D1}" presName="aSpace2" presStyleCnt="0"/>
      <dgm:spPr/>
    </dgm:pt>
    <dgm:pt modelId="{BA21B08F-F8B3-4A9C-9350-158FBFF08BAE}" type="pres">
      <dgm:prSet presAssocID="{148DD073-C135-465E-8305-34A39202BD14}" presName="childNode" presStyleLbl="node1" presStyleIdx="5" presStyleCnt="8" custScaleX="93543" custScaleY="246090">
        <dgm:presLayoutVars>
          <dgm:bulletEnabled val="1"/>
        </dgm:presLayoutVars>
      </dgm:prSet>
      <dgm:spPr>
        <a:prstGeom prst="roundRect">
          <a:avLst>
            <a:gd name="adj" fmla="val 10000"/>
          </a:avLst>
        </a:prstGeom>
      </dgm:spPr>
    </dgm:pt>
    <dgm:pt modelId="{13F2367F-315E-4A03-AA44-28F904EE2859}" type="pres">
      <dgm:prSet presAssocID="{78A6E045-35FC-4A2B-9AEC-F72D01BD293A}" presName="aSpace" presStyleCnt="0"/>
      <dgm:spPr/>
    </dgm:pt>
    <dgm:pt modelId="{22FBDC5F-C19A-4A70-9D2B-2427E9F22F0A}" type="pres">
      <dgm:prSet presAssocID="{690C9DCD-756F-44A5-9FEA-9A0E96D47D2A}" presName="compNode" presStyleCnt="0"/>
      <dgm:spPr/>
    </dgm:pt>
    <dgm:pt modelId="{98F30D32-19F3-46F6-9684-82D41357F9BB}" type="pres">
      <dgm:prSet presAssocID="{690C9DCD-756F-44A5-9FEA-9A0E96D47D2A}" presName="aNode" presStyleLbl="bgShp" presStyleIdx="3" presStyleCnt="4" custScaleX="93308" custLinFactNeighborX="2111" custLinFactNeighborY="481"/>
      <dgm:spPr>
        <a:prstGeom prst="roundRect">
          <a:avLst>
            <a:gd name="adj" fmla="val 10000"/>
          </a:avLst>
        </a:prstGeom>
      </dgm:spPr>
    </dgm:pt>
    <dgm:pt modelId="{E205EFF2-3CD5-4A88-BDBC-141EB34BE881}" type="pres">
      <dgm:prSet presAssocID="{690C9DCD-756F-44A5-9FEA-9A0E96D47D2A}" presName="textNode" presStyleLbl="bgShp" presStyleIdx="3" presStyleCnt="4"/>
      <dgm:spPr/>
    </dgm:pt>
    <dgm:pt modelId="{7786B4FC-964A-4AC4-8D5A-3EF77821D63E}" type="pres">
      <dgm:prSet presAssocID="{690C9DCD-756F-44A5-9FEA-9A0E96D47D2A}" presName="compChildNode" presStyleCnt="0"/>
      <dgm:spPr/>
    </dgm:pt>
    <dgm:pt modelId="{E527E8E0-702D-4AAC-B1D1-76CF4FD94FC0}" type="pres">
      <dgm:prSet presAssocID="{690C9DCD-756F-44A5-9FEA-9A0E96D47D2A}" presName="theInnerList" presStyleCnt="0"/>
      <dgm:spPr/>
    </dgm:pt>
    <dgm:pt modelId="{6B2C1419-F9BD-4C83-A771-EF2ED17BA7B3}" type="pres">
      <dgm:prSet presAssocID="{7D8A1E89-B19C-4647-A8CB-700303DD4D7C}" presName="childNode" presStyleLbl="node1" presStyleIdx="6" presStyleCnt="8" custScaleX="110980" custScaleY="153501" custLinFactNeighborX="382" custLinFactNeighborY="62836">
        <dgm:presLayoutVars>
          <dgm:bulletEnabled val="1"/>
        </dgm:presLayoutVars>
      </dgm:prSet>
      <dgm:spPr>
        <a:prstGeom prst="roundRect">
          <a:avLst>
            <a:gd name="adj" fmla="val 10000"/>
          </a:avLst>
        </a:prstGeom>
      </dgm:spPr>
    </dgm:pt>
    <dgm:pt modelId="{B1513072-C68A-4FF7-BDB9-C774E37EE3A8}" type="pres">
      <dgm:prSet presAssocID="{7D8A1E89-B19C-4647-A8CB-700303DD4D7C}" presName="aSpace2" presStyleCnt="0"/>
      <dgm:spPr/>
    </dgm:pt>
    <dgm:pt modelId="{BFDD710C-3E7B-4F61-831C-999A41092ED4}" type="pres">
      <dgm:prSet presAssocID="{3FBE71C6-591E-4681-9FB2-ED95C7431570}" presName="childNode" presStyleLbl="node1" presStyleIdx="7" presStyleCnt="8" custScaleX="107095" custScaleY="167209" custLinFactNeighborX="-74" custLinFactNeighborY="47843">
        <dgm:presLayoutVars>
          <dgm:bulletEnabled val="1"/>
        </dgm:presLayoutVars>
      </dgm:prSet>
      <dgm:spPr>
        <a:prstGeom prst="roundRect">
          <a:avLst>
            <a:gd name="adj" fmla="val 10000"/>
          </a:avLst>
        </a:prstGeom>
      </dgm:spPr>
    </dgm:pt>
  </dgm:ptLst>
  <dgm:cxnLst>
    <dgm:cxn modelId="{25500E04-0A63-4E87-91B8-384656071E77}" type="presOf" srcId="{711D5D0D-9FD5-4B04-9E4D-F473B4D7C220}" destId="{787CF356-3C63-40EF-B66E-D4F3986D5A0B}" srcOrd="0" destOrd="0" presId="urn:microsoft.com/office/officeart/2005/8/layout/lProcess2"/>
    <dgm:cxn modelId="{6972EA0B-D8BF-4B0F-8B47-59DB798FEE5D}" type="presOf" srcId="{7D8A1E89-B19C-4647-A8CB-700303DD4D7C}" destId="{6B2C1419-F9BD-4C83-A771-EF2ED17BA7B3}" srcOrd="0" destOrd="0" presId="urn:microsoft.com/office/officeart/2005/8/layout/lProcess2"/>
    <dgm:cxn modelId="{F759290D-2139-4A05-B219-F98D516FA6A5}" type="presOf" srcId="{78A6E045-35FC-4A2B-9AEC-F72D01BD293A}" destId="{ED6D4E33-D3B3-426C-85D9-551072923910}" srcOrd="1" destOrd="0" presId="urn:microsoft.com/office/officeart/2005/8/layout/lProcess2"/>
    <dgm:cxn modelId="{1C129E17-E95C-4453-8282-0D8209510390}" srcId="{4A6F0DD0-0625-47F6-939F-F3D7F74D2DE0}" destId="{711D5D0D-9FD5-4B04-9E4D-F473B4D7C220}" srcOrd="0" destOrd="0" parTransId="{5E2AA8AF-B0A4-47B8-8879-D6C5E02819EF}" sibTransId="{D1B54C5B-6687-4D52-BA71-F581BE5BFDFE}"/>
    <dgm:cxn modelId="{6026D527-1BD8-4272-B346-BA8FB4407CB3}" srcId="{8BAF33DA-7D8C-41D2-B810-4EC0ADE1CCD3}" destId="{78A6E045-35FC-4A2B-9AEC-F72D01BD293A}" srcOrd="2" destOrd="0" parTransId="{E8BAAE30-2BD3-418A-99C6-F0FD5E62717E}" sibTransId="{59EEED27-E2A9-45D4-ACAB-40B2453DAAE6}"/>
    <dgm:cxn modelId="{D84B3228-179D-4CA9-9D3F-F20E622968F9}" type="presOf" srcId="{61EE7351-881E-4ADE-B896-FF82ED3EBCD2}" destId="{C1CE25EF-843D-47C5-B667-B449BC3BA574}" srcOrd="1" destOrd="0" presId="urn:microsoft.com/office/officeart/2005/8/layout/lProcess2"/>
    <dgm:cxn modelId="{4D692764-4224-42D9-9F91-0D787571611A}" type="presOf" srcId="{4A6F0DD0-0625-47F6-939F-F3D7F74D2DE0}" destId="{181485AC-3C7B-41A2-BEB3-317F5390DE8E}" srcOrd="1" destOrd="0" presId="urn:microsoft.com/office/officeart/2005/8/layout/lProcess2"/>
    <dgm:cxn modelId="{740F2B65-E00D-416F-A6F8-403DEBCD3265}" type="presOf" srcId="{8BAF33DA-7D8C-41D2-B810-4EC0ADE1CCD3}" destId="{2D5FED44-E02F-4269-AFCC-E17846365C64}" srcOrd="0" destOrd="0" presId="urn:microsoft.com/office/officeart/2005/8/layout/lProcess2"/>
    <dgm:cxn modelId="{3D134165-C0AB-43BA-BDAB-79E2D06E7133}" type="presOf" srcId="{690C9DCD-756F-44A5-9FEA-9A0E96D47D2A}" destId="{98F30D32-19F3-46F6-9684-82D41357F9BB}" srcOrd="0" destOrd="0" presId="urn:microsoft.com/office/officeart/2005/8/layout/lProcess2"/>
    <dgm:cxn modelId="{BBD2124C-86D6-427B-9E79-6682E3C7D8C4}" type="presOf" srcId="{3FBE71C6-591E-4681-9FB2-ED95C7431570}" destId="{BFDD710C-3E7B-4F61-831C-999A41092ED4}" srcOrd="0" destOrd="0" presId="urn:microsoft.com/office/officeart/2005/8/layout/lProcess2"/>
    <dgm:cxn modelId="{BA0CA14F-8C04-4FD3-8C73-0A815BA8EC24}" type="presOf" srcId="{41F7BF65-FCDB-47EF-B457-C3AD6FDE4D2F}" destId="{DE788BA5-03A6-425E-87CC-CD20F5CFBCBD}" srcOrd="0" destOrd="0" presId="urn:microsoft.com/office/officeart/2005/8/layout/lProcess2"/>
    <dgm:cxn modelId="{8205AF70-3E89-43FE-8115-8A402B448CFE}" srcId="{690C9DCD-756F-44A5-9FEA-9A0E96D47D2A}" destId="{7D8A1E89-B19C-4647-A8CB-700303DD4D7C}" srcOrd="0" destOrd="0" parTransId="{B852D755-FF76-437C-B15A-CB411B5E10C2}" sibTransId="{2AABE44A-9DB3-4844-A965-FFEF08A7D72E}"/>
    <dgm:cxn modelId="{9CB7E856-3E49-4545-BC12-9E7604C03D91}" srcId="{61EE7351-881E-4ADE-B896-FF82ED3EBCD2}" destId="{DD7FDD9E-A6DF-7D4B-85A6-33D5C02F6305}" srcOrd="0" destOrd="0" parTransId="{96F88829-F519-644A-91D7-7D3252863F17}" sibTransId="{2209AFB5-5A8E-1143-A0BE-D8031CDA1D70}"/>
    <dgm:cxn modelId="{D6D9567C-8F2F-484B-94B9-7E3D94B78897}" type="presOf" srcId="{7576BAAA-60EB-46C2-9672-7DB2C59BAB42}" destId="{CD8E4FB3-2E89-4F83-ABFD-CD76BD92C5EE}" srcOrd="0" destOrd="0" presId="urn:microsoft.com/office/officeart/2005/8/layout/lProcess2"/>
    <dgm:cxn modelId="{357C4081-3340-4FF1-B42D-25C7837221F6}" srcId="{8BAF33DA-7D8C-41D2-B810-4EC0ADE1CCD3}" destId="{4A6F0DD0-0625-47F6-939F-F3D7F74D2DE0}" srcOrd="0" destOrd="0" parTransId="{154434E4-A563-4D56-9D7B-95F3208FD598}" sibTransId="{300DB2A9-C7B4-426A-9DA1-481724CC2859}"/>
    <dgm:cxn modelId="{50443385-8303-439D-9C35-3D389006A0FE}" type="presOf" srcId="{6D217ACB-0803-4948-BF4F-01943B15A4D1}" destId="{0662725F-ACAB-4B84-881E-9E407557BC61}" srcOrd="0" destOrd="0" presId="urn:microsoft.com/office/officeart/2005/8/layout/lProcess2"/>
    <dgm:cxn modelId="{DB0C529A-B10C-4D6A-8B1C-242E36B51154}" type="presOf" srcId="{DD7FDD9E-A6DF-7D4B-85A6-33D5C02F6305}" destId="{65904078-2D1E-9F4B-A41C-FF1240B4BF47}" srcOrd="0" destOrd="0" presId="urn:microsoft.com/office/officeart/2005/8/layout/lProcess2"/>
    <dgm:cxn modelId="{EB13C3A3-A599-4222-A4A7-3C6188B840E2}" srcId="{8BAF33DA-7D8C-41D2-B810-4EC0ADE1CCD3}" destId="{690C9DCD-756F-44A5-9FEA-9A0E96D47D2A}" srcOrd="3" destOrd="0" parTransId="{8E04433B-6090-42DE-96E8-CEE4140370F0}" sibTransId="{D5CDBC08-2822-4689-A435-B7A0C193DE7A}"/>
    <dgm:cxn modelId="{FFB3C9AB-3530-4A40-9ECB-6FD5F31B5357}" type="presOf" srcId="{61EE7351-881E-4ADE-B896-FF82ED3EBCD2}" destId="{06D9B62C-0A6F-4717-B98C-8121DEE810B6}" srcOrd="0" destOrd="0" presId="urn:microsoft.com/office/officeart/2005/8/layout/lProcess2"/>
    <dgm:cxn modelId="{12BA62AD-BF49-4A7D-8B01-53371860D54C}" srcId="{4A6F0DD0-0625-47F6-939F-F3D7F74D2DE0}" destId="{41F7BF65-FCDB-47EF-B457-C3AD6FDE4D2F}" srcOrd="1" destOrd="0" parTransId="{39852CFD-EFCD-4400-8536-0C7F84C95270}" sibTransId="{F91E29BA-CC72-4A60-B331-65760DDFD910}"/>
    <dgm:cxn modelId="{93F9C0AE-6EE9-4367-9FF2-B7C67BBE50E5}" type="presOf" srcId="{148DD073-C135-465E-8305-34A39202BD14}" destId="{BA21B08F-F8B3-4A9C-9350-158FBFF08BAE}" srcOrd="0" destOrd="0" presId="urn:microsoft.com/office/officeart/2005/8/layout/lProcess2"/>
    <dgm:cxn modelId="{BE3756B2-3FEA-47BF-98CF-2388877F8D10}" srcId="{78A6E045-35FC-4A2B-9AEC-F72D01BD293A}" destId="{148DD073-C135-465E-8305-34A39202BD14}" srcOrd="1" destOrd="0" parTransId="{2070FC29-980F-4868-BB27-53C2FCFCB185}" sibTransId="{49459AD4-2D2B-4638-A693-738824875E5F}"/>
    <dgm:cxn modelId="{07D366BF-52AA-4E63-B10C-00B64F66059E}" srcId="{8BAF33DA-7D8C-41D2-B810-4EC0ADE1CCD3}" destId="{61EE7351-881E-4ADE-B896-FF82ED3EBCD2}" srcOrd="1" destOrd="0" parTransId="{C0284020-46EC-4EAA-B4CF-CA62F4DE559B}" sibTransId="{D06B67A2-CFDF-4F60-98A4-AF3B93062CF5}"/>
    <dgm:cxn modelId="{D87270E6-8753-4274-9F0B-0EF685427A56}" srcId="{690C9DCD-756F-44A5-9FEA-9A0E96D47D2A}" destId="{3FBE71C6-591E-4681-9FB2-ED95C7431570}" srcOrd="1" destOrd="0" parTransId="{F3FFA198-1A15-4E38-8E8E-7359A8E002FF}" sibTransId="{F325D0A2-D557-4E14-9A32-8D7048257C6D}"/>
    <dgm:cxn modelId="{93BB15EA-FDA3-4346-82CB-D6D656BDCAFA}" type="presOf" srcId="{690C9DCD-756F-44A5-9FEA-9A0E96D47D2A}" destId="{E205EFF2-3CD5-4A88-BDBC-141EB34BE881}" srcOrd="1" destOrd="0" presId="urn:microsoft.com/office/officeart/2005/8/layout/lProcess2"/>
    <dgm:cxn modelId="{FAD504F1-DA69-4E2A-82FE-9D63FBA7E8CB}" srcId="{78A6E045-35FC-4A2B-9AEC-F72D01BD293A}" destId="{6D217ACB-0803-4948-BF4F-01943B15A4D1}" srcOrd="0" destOrd="0" parTransId="{FF10F338-2CB8-4AFA-9ECE-034A784B6CBA}" sibTransId="{5096D100-4891-47B9-BAC2-1202A0BEB056}"/>
    <dgm:cxn modelId="{9EAC38F5-3234-4512-8FFE-C22DDC2742AA}" type="presOf" srcId="{4A6F0DD0-0625-47F6-939F-F3D7F74D2DE0}" destId="{991EEA7D-9278-4FDA-9E25-0A825EE399A7}" srcOrd="0" destOrd="0" presId="urn:microsoft.com/office/officeart/2005/8/layout/lProcess2"/>
    <dgm:cxn modelId="{9D1582F6-8AA8-4277-BE98-D5F6BBCCE988}" type="presOf" srcId="{78A6E045-35FC-4A2B-9AEC-F72D01BD293A}" destId="{D5AEDA2D-9446-436C-9B60-C8D6AB5FE58E}" srcOrd="0" destOrd="0" presId="urn:microsoft.com/office/officeart/2005/8/layout/lProcess2"/>
    <dgm:cxn modelId="{CA075AFC-F3C9-43A1-A6C0-AA3217FA366F}" srcId="{61EE7351-881E-4ADE-B896-FF82ED3EBCD2}" destId="{7576BAAA-60EB-46C2-9672-7DB2C59BAB42}" srcOrd="1" destOrd="0" parTransId="{42171CE8-3418-4EA5-892C-040CFCA8F936}" sibTransId="{A54580DC-19FA-4BC1-A840-0CDE54B40DBF}"/>
    <dgm:cxn modelId="{B3E6A902-38E8-4952-90F0-F7EC3DEC6EC0}" type="presParOf" srcId="{2D5FED44-E02F-4269-AFCC-E17846365C64}" destId="{C8F80C51-F674-4252-98A5-00A1A3E1A86A}" srcOrd="0" destOrd="0" presId="urn:microsoft.com/office/officeart/2005/8/layout/lProcess2"/>
    <dgm:cxn modelId="{7D0A7024-3C7F-4683-858C-CE0987441801}" type="presParOf" srcId="{C8F80C51-F674-4252-98A5-00A1A3E1A86A}" destId="{991EEA7D-9278-4FDA-9E25-0A825EE399A7}" srcOrd="0" destOrd="0" presId="urn:microsoft.com/office/officeart/2005/8/layout/lProcess2"/>
    <dgm:cxn modelId="{CB76083B-924C-46EA-B217-ED9E0B4B03A4}" type="presParOf" srcId="{C8F80C51-F674-4252-98A5-00A1A3E1A86A}" destId="{181485AC-3C7B-41A2-BEB3-317F5390DE8E}" srcOrd="1" destOrd="0" presId="urn:microsoft.com/office/officeart/2005/8/layout/lProcess2"/>
    <dgm:cxn modelId="{0143A110-67C3-4186-88F3-ED93966E7F19}" type="presParOf" srcId="{C8F80C51-F674-4252-98A5-00A1A3E1A86A}" destId="{950F2A5E-FB13-4FCB-A1D6-F8B3A736EBCC}" srcOrd="2" destOrd="0" presId="urn:microsoft.com/office/officeart/2005/8/layout/lProcess2"/>
    <dgm:cxn modelId="{63027CE4-53E5-4741-8758-5C5E3BF8F2C4}" type="presParOf" srcId="{950F2A5E-FB13-4FCB-A1D6-F8B3A736EBCC}" destId="{F3B9FE8F-9EC6-43D8-BD31-26E808F1EA44}" srcOrd="0" destOrd="0" presId="urn:microsoft.com/office/officeart/2005/8/layout/lProcess2"/>
    <dgm:cxn modelId="{D3167032-34B0-4989-8392-87566A7B82F5}" type="presParOf" srcId="{F3B9FE8F-9EC6-43D8-BD31-26E808F1EA44}" destId="{787CF356-3C63-40EF-B66E-D4F3986D5A0B}" srcOrd="0" destOrd="0" presId="urn:microsoft.com/office/officeart/2005/8/layout/lProcess2"/>
    <dgm:cxn modelId="{457F4760-A81B-4CF3-B714-4260B680CB26}" type="presParOf" srcId="{F3B9FE8F-9EC6-43D8-BD31-26E808F1EA44}" destId="{9F6C3F2B-60B5-4050-ABE8-38579AB6D741}" srcOrd="1" destOrd="0" presId="urn:microsoft.com/office/officeart/2005/8/layout/lProcess2"/>
    <dgm:cxn modelId="{D0CB3041-FCFB-4EDE-A3C0-9806E83B5940}" type="presParOf" srcId="{F3B9FE8F-9EC6-43D8-BD31-26E808F1EA44}" destId="{DE788BA5-03A6-425E-87CC-CD20F5CFBCBD}" srcOrd="2" destOrd="0" presId="urn:microsoft.com/office/officeart/2005/8/layout/lProcess2"/>
    <dgm:cxn modelId="{15D4357D-361A-48B6-B19E-E3F46DB401A1}" type="presParOf" srcId="{2D5FED44-E02F-4269-AFCC-E17846365C64}" destId="{AD007041-BFAC-49E9-BB36-4194C0737414}" srcOrd="1" destOrd="0" presId="urn:microsoft.com/office/officeart/2005/8/layout/lProcess2"/>
    <dgm:cxn modelId="{C4C41D40-D06D-42FF-B12C-73C791506DEE}" type="presParOf" srcId="{2D5FED44-E02F-4269-AFCC-E17846365C64}" destId="{3F122292-5176-44C9-837C-034DB698D1F8}" srcOrd="2" destOrd="0" presId="urn:microsoft.com/office/officeart/2005/8/layout/lProcess2"/>
    <dgm:cxn modelId="{96DD503F-6362-4B64-906F-9AFAB57DCC29}" type="presParOf" srcId="{3F122292-5176-44C9-837C-034DB698D1F8}" destId="{06D9B62C-0A6F-4717-B98C-8121DEE810B6}" srcOrd="0" destOrd="0" presId="urn:microsoft.com/office/officeart/2005/8/layout/lProcess2"/>
    <dgm:cxn modelId="{F3E1E31C-ADE1-44E7-8C75-4B18C93ADC9D}" type="presParOf" srcId="{3F122292-5176-44C9-837C-034DB698D1F8}" destId="{C1CE25EF-843D-47C5-B667-B449BC3BA574}" srcOrd="1" destOrd="0" presId="urn:microsoft.com/office/officeart/2005/8/layout/lProcess2"/>
    <dgm:cxn modelId="{0E58D69F-9753-4099-B94B-7546BF8DFA61}" type="presParOf" srcId="{3F122292-5176-44C9-837C-034DB698D1F8}" destId="{E91DECE4-7E86-4EEA-A4E6-72EF76CF79FC}" srcOrd="2" destOrd="0" presId="urn:microsoft.com/office/officeart/2005/8/layout/lProcess2"/>
    <dgm:cxn modelId="{1FF88B66-419B-4D6A-8ED7-1F38555CF4F9}" type="presParOf" srcId="{E91DECE4-7E86-4EEA-A4E6-72EF76CF79FC}" destId="{9DD16328-F7D5-4AEF-BB8C-6AD0ADCD96AC}" srcOrd="0" destOrd="0" presId="urn:microsoft.com/office/officeart/2005/8/layout/lProcess2"/>
    <dgm:cxn modelId="{66E9C733-0483-46DB-BD0D-5FB4EEB48713}" type="presParOf" srcId="{9DD16328-F7D5-4AEF-BB8C-6AD0ADCD96AC}" destId="{65904078-2D1E-9F4B-A41C-FF1240B4BF47}" srcOrd="0" destOrd="0" presId="urn:microsoft.com/office/officeart/2005/8/layout/lProcess2"/>
    <dgm:cxn modelId="{76675464-2A8A-4E72-8F10-B28740FD4D59}" type="presParOf" srcId="{9DD16328-F7D5-4AEF-BB8C-6AD0ADCD96AC}" destId="{5B5ABF6E-533E-E04A-9663-9D083CA2B199}" srcOrd="1" destOrd="0" presId="urn:microsoft.com/office/officeart/2005/8/layout/lProcess2"/>
    <dgm:cxn modelId="{CBEA3939-CF75-4CFE-B8D0-E184C14A7AA3}" type="presParOf" srcId="{9DD16328-F7D5-4AEF-BB8C-6AD0ADCD96AC}" destId="{CD8E4FB3-2E89-4F83-ABFD-CD76BD92C5EE}" srcOrd="2" destOrd="0" presId="urn:microsoft.com/office/officeart/2005/8/layout/lProcess2"/>
    <dgm:cxn modelId="{5369EEBE-6833-42D7-8C40-366026D0EB58}" type="presParOf" srcId="{2D5FED44-E02F-4269-AFCC-E17846365C64}" destId="{ACE86329-0C8D-42D8-A0AA-55A5F601B84A}" srcOrd="3" destOrd="0" presId="urn:microsoft.com/office/officeart/2005/8/layout/lProcess2"/>
    <dgm:cxn modelId="{61B7BC5D-B532-42E0-9B84-E89769C72F15}" type="presParOf" srcId="{2D5FED44-E02F-4269-AFCC-E17846365C64}" destId="{B5FFE2E5-4D4F-4D22-ABD5-50C149D0B46F}" srcOrd="4" destOrd="0" presId="urn:microsoft.com/office/officeart/2005/8/layout/lProcess2"/>
    <dgm:cxn modelId="{4852C312-6860-4A80-A76C-78C8CD4C38FA}" type="presParOf" srcId="{B5FFE2E5-4D4F-4D22-ABD5-50C149D0B46F}" destId="{D5AEDA2D-9446-436C-9B60-C8D6AB5FE58E}" srcOrd="0" destOrd="0" presId="urn:microsoft.com/office/officeart/2005/8/layout/lProcess2"/>
    <dgm:cxn modelId="{720418C6-EC60-4C39-9C80-C3A7751A509D}" type="presParOf" srcId="{B5FFE2E5-4D4F-4D22-ABD5-50C149D0B46F}" destId="{ED6D4E33-D3B3-426C-85D9-551072923910}" srcOrd="1" destOrd="0" presId="urn:microsoft.com/office/officeart/2005/8/layout/lProcess2"/>
    <dgm:cxn modelId="{ADC564F4-F2F6-43D6-99D6-8EFFB60F6589}" type="presParOf" srcId="{B5FFE2E5-4D4F-4D22-ABD5-50C149D0B46F}" destId="{14D4EA25-AA07-41EF-96E8-AC8F65B9D2CF}" srcOrd="2" destOrd="0" presId="urn:microsoft.com/office/officeart/2005/8/layout/lProcess2"/>
    <dgm:cxn modelId="{86A0370D-6682-4D0F-BB76-01B4D57B2750}" type="presParOf" srcId="{14D4EA25-AA07-41EF-96E8-AC8F65B9D2CF}" destId="{0CB1F1F3-0415-4B4D-B8E4-EC828770AF30}" srcOrd="0" destOrd="0" presId="urn:microsoft.com/office/officeart/2005/8/layout/lProcess2"/>
    <dgm:cxn modelId="{94EC98D1-DD3A-4AD5-94B8-484A59761CCF}" type="presParOf" srcId="{0CB1F1F3-0415-4B4D-B8E4-EC828770AF30}" destId="{0662725F-ACAB-4B84-881E-9E407557BC61}" srcOrd="0" destOrd="0" presId="urn:microsoft.com/office/officeart/2005/8/layout/lProcess2"/>
    <dgm:cxn modelId="{7B9AC087-C807-4EBB-8594-AA2E1B4FC8B4}" type="presParOf" srcId="{0CB1F1F3-0415-4B4D-B8E4-EC828770AF30}" destId="{C3D1682B-F53B-4B1E-B6ED-E30058945C0C}" srcOrd="1" destOrd="0" presId="urn:microsoft.com/office/officeart/2005/8/layout/lProcess2"/>
    <dgm:cxn modelId="{4949B250-3681-4662-8FC0-E2E87740FC5C}" type="presParOf" srcId="{0CB1F1F3-0415-4B4D-B8E4-EC828770AF30}" destId="{BA21B08F-F8B3-4A9C-9350-158FBFF08BAE}" srcOrd="2" destOrd="0" presId="urn:microsoft.com/office/officeart/2005/8/layout/lProcess2"/>
    <dgm:cxn modelId="{2946680A-4EF3-417C-BF4C-5FB6C5375364}" type="presParOf" srcId="{2D5FED44-E02F-4269-AFCC-E17846365C64}" destId="{13F2367F-315E-4A03-AA44-28F904EE2859}" srcOrd="5" destOrd="0" presId="urn:microsoft.com/office/officeart/2005/8/layout/lProcess2"/>
    <dgm:cxn modelId="{9063A551-04E5-4376-B611-B1EF9B425A91}" type="presParOf" srcId="{2D5FED44-E02F-4269-AFCC-E17846365C64}" destId="{22FBDC5F-C19A-4A70-9D2B-2427E9F22F0A}" srcOrd="6" destOrd="0" presId="urn:microsoft.com/office/officeart/2005/8/layout/lProcess2"/>
    <dgm:cxn modelId="{126C5D57-F8E7-4783-A4D3-3C21564C92C6}" type="presParOf" srcId="{22FBDC5F-C19A-4A70-9D2B-2427E9F22F0A}" destId="{98F30D32-19F3-46F6-9684-82D41357F9BB}" srcOrd="0" destOrd="0" presId="urn:microsoft.com/office/officeart/2005/8/layout/lProcess2"/>
    <dgm:cxn modelId="{F9E32957-4E41-4ABA-ACC4-F22FAB39AA9D}" type="presParOf" srcId="{22FBDC5F-C19A-4A70-9D2B-2427E9F22F0A}" destId="{E205EFF2-3CD5-4A88-BDBC-141EB34BE881}" srcOrd="1" destOrd="0" presId="urn:microsoft.com/office/officeart/2005/8/layout/lProcess2"/>
    <dgm:cxn modelId="{7E831D62-8BE2-464F-AA90-F1D340874F2B}" type="presParOf" srcId="{22FBDC5F-C19A-4A70-9D2B-2427E9F22F0A}" destId="{7786B4FC-964A-4AC4-8D5A-3EF77821D63E}" srcOrd="2" destOrd="0" presId="urn:microsoft.com/office/officeart/2005/8/layout/lProcess2"/>
    <dgm:cxn modelId="{A33F3E4B-B60A-4E73-AB1B-58A7D6ED0992}" type="presParOf" srcId="{7786B4FC-964A-4AC4-8D5A-3EF77821D63E}" destId="{E527E8E0-702D-4AAC-B1D1-76CF4FD94FC0}" srcOrd="0" destOrd="0" presId="urn:microsoft.com/office/officeart/2005/8/layout/lProcess2"/>
    <dgm:cxn modelId="{1549AEFB-4BCB-4E38-83AF-F6F97F6E141F}" type="presParOf" srcId="{E527E8E0-702D-4AAC-B1D1-76CF4FD94FC0}" destId="{6B2C1419-F9BD-4C83-A771-EF2ED17BA7B3}" srcOrd="0" destOrd="0" presId="urn:microsoft.com/office/officeart/2005/8/layout/lProcess2"/>
    <dgm:cxn modelId="{BBF63321-C6CC-4505-8482-9B73158AC34C}" type="presParOf" srcId="{E527E8E0-702D-4AAC-B1D1-76CF4FD94FC0}" destId="{B1513072-C68A-4FF7-BDB9-C774E37EE3A8}" srcOrd="1" destOrd="0" presId="urn:microsoft.com/office/officeart/2005/8/layout/lProcess2"/>
    <dgm:cxn modelId="{C3AF871C-D439-4C23-880D-9576A15583FA}" type="presParOf" srcId="{E527E8E0-702D-4AAC-B1D1-76CF4FD94FC0}" destId="{BFDD710C-3E7B-4F61-831C-999A41092ED4}"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86536B-3D2D-4872-A219-2972BB92F724}">
      <dsp:nvSpPr>
        <dsp:cNvPr id="0" name=""/>
        <dsp:cNvSpPr/>
      </dsp:nvSpPr>
      <dsp:spPr>
        <a:xfrm>
          <a:off x="1227499" y="2366724"/>
          <a:ext cx="1881479" cy="1881479"/>
        </a:xfrm>
        <a:prstGeom prst="gear9">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MX" sz="1100" kern="1200" noProof="0" dirty="0"/>
            <a:t>Entrenamiento Profesional</a:t>
          </a:r>
        </a:p>
        <a:p>
          <a:pPr marL="0" lvl="0" indent="0" algn="ctr" defTabSz="488950">
            <a:lnSpc>
              <a:spcPct val="90000"/>
            </a:lnSpc>
            <a:spcBef>
              <a:spcPct val="0"/>
            </a:spcBef>
            <a:spcAft>
              <a:spcPct val="35000"/>
            </a:spcAft>
            <a:buNone/>
          </a:pPr>
          <a:r>
            <a:rPr lang="es-MX" sz="1100" kern="1200" noProof="0" dirty="0"/>
            <a:t>Plan de Empleo Individual</a:t>
          </a:r>
        </a:p>
        <a:p>
          <a:pPr marL="0" lvl="0" indent="0" algn="ctr" defTabSz="488950">
            <a:lnSpc>
              <a:spcPct val="90000"/>
            </a:lnSpc>
            <a:spcBef>
              <a:spcPct val="0"/>
            </a:spcBef>
            <a:spcAft>
              <a:spcPct val="35000"/>
            </a:spcAft>
            <a:buNone/>
          </a:pPr>
          <a:r>
            <a:rPr lang="es-MX" sz="1100" kern="1200" noProof="0" dirty="0"/>
            <a:t>Entrenamiento</a:t>
          </a:r>
        </a:p>
        <a:p>
          <a:pPr marL="0" lvl="0" indent="0" algn="ctr" defTabSz="488950">
            <a:lnSpc>
              <a:spcPct val="90000"/>
            </a:lnSpc>
            <a:spcBef>
              <a:spcPct val="0"/>
            </a:spcBef>
            <a:spcAft>
              <a:spcPct val="35000"/>
            </a:spcAft>
            <a:buNone/>
          </a:pPr>
          <a:r>
            <a:rPr lang="es-MX" sz="1100" kern="1200" noProof="0" dirty="0"/>
            <a:t>Búsqueda de Empleo</a:t>
          </a:r>
        </a:p>
      </dsp:txBody>
      <dsp:txXfrm>
        <a:off x="1605760" y="2807451"/>
        <a:ext cx="1124957" cy="967120"/>
      </dsp:txXfrm>
    </dsp:sp>
    <dsp:sp modelId="{88C5D374-6ED8-413D-BD2D-72D8B647D6CB}">
      <dsp:nvSpPr>
        <dsp:cNvPr id="0" name=""/>
        <dsp:cNvSpPr/>
      </dsp:nvSpPr>
      <dsp:spPr>
        <a:xfrm>
          <a:off x="0" y="2411697"/>
          <a:ext cx="1793152" cy="1571726"/>
        </a:xfrm>
        <a:prstGeom prst="gear6">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s-MX" sz="1050" kern="1200" noProof="0" dirty="0"/>
            <a:t>Trayectoria</a:t>
          </a:r>
        </a:p>
        <a:p>
          <a:pPr marL="0" lvl="0" indent="0" algn="ctr" defTabSz="466725">
            <a:lnSpc>
              <a:spcPct val="90000"/>
            </a:lnSpc>
            <a:spcBef>
              <a:spcPct val="0"/>
            </a:spcBef>
            <a:spcAft>
              <a:spcPct val="35000"/>
            </a:spcAft>
            <a:buNone/>
          </a:pPr>
          <a:r>
            <a:rPr lang="es-MX" sz="1050" kern="1200" noProof="0" dirty="0"/>
            <a:t>Profesionales</a:t>
          </a:r>
        </a:p>
      </dsp:txBody>
      <dsp:txXfrm>
        <a:off x="427874" y="2809775"/>
        <a:ext cx="937404" cy="775570"/>
      </dsp:txXfrm>
    </dsp:sp>
    <dsp:sp modelId="{DDB2B6D7-7D8B-4E90-988A-4B964F680269}">
      <dsp:nvSpPr>
        <dsp:cNvPr id="0" name=""/>
        <dsp:cNvSpPr/>
      </dsp:nvSpPr>
      <dsp:spPr>
        <a:xfrm rot="20700000">
          <a:off x="150658" y="1147590"/>
          <a:ext cx="1340702" cy="1340702"/>
        </a:xfrm>
        <a:prstGeom prst="gear6">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Canal de </a:t>
          </a:r>
          <a:r>
            <a:rPr lang="es-MX" sz="1100" kern="1200" noProof="0" dirty="0"/>
            <a:t>talentos</a:t>
          </a:r>
          <a:endParaRPr lang="en-US" sz="1100" kern="1200" dirty="0"/>
        </a:p>
      </dsp:txBody>
      <dsp:txXfrm rot="-20700000">
        <a:off x="444713" y="1441646"/>
        <a:ext cx="752591" cy="752591"/>
      </dsp:txXfrm>
    </dsp:sp>
    <dsp:sp modelId="{49A0CFC6-15C0-4503-98C3-D3DFEFF782E2}">
      <dsp:nvSpPr>
        <dsp:cNvPr id="0" name=""/>
        <dsp:cNvSpPr/>
      </dsp:nvSpPr>
      <dsp:spPr>
        <a:xfrm rot="6765621">
          <a:off x="969248" y="2190252"/>
          <a:ext cx="2408293" cy="2408293"/>
        </a:xfrm>
        <a:prstGeom prst="circularArrow">
          <a:avLst>
            <a:gd name="adj1" fmla="val 4688"/>
            <a:gd name="adj2" fmla="val 299029"/>
            <a:gd name="adj3" fmla="val 2494487"/>
            <a:gd name="adj4" fmla="val 15908793"/>
            <a:gd name="adj5" fmla="val 5469"/>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CB3DDEB-5E11-4FCB-A566-84D4E3F3CD48}">
      <dsp:nvSpPr>
        <dsp:cNvPr id="0" name=""/>
        <dsp:cNvSpPr/>
      </dsp:nvSpPr>
      <dsp:spPr>
        <a:xfrm rot="16200000">
          <a:off x="2" y="-232827"/>
          <a:ext cx="1749776" cy="1749776"/>
        </a:xfrm>
        <a:prstGeom prst="leftCircularArrow">
          <a:avLst>
            <a:gd name="adj1" fmla="val 6452"/>
            <a:gd name="adj2" fmla="val 429999"/>
            <a:gd name="adj3" fmla="val 10489124"/>
            <a:gd name="adj4" fmla="val 14837806"/>
            <a:gd name="adj5" fmla="val 7527"/>
          </a:avLst>
        </a:prstGeom>
        <a:solidFill>
          <a:schemeClr val="dk1">
            <a:tint val="60000"/>
            <a:hueOff val="0"/>
            <a:satOff val="0"/>
            <a:lumOff val="0"/>
            <a:alphaOff val="0"/>
          </a:schemeClr>
        </a:solidFill>
        <a:ln>
          <a:noFill/>
        </a:ln>
        <a:effectLst/>
        <a:scene3d>
          <a:camera prst="orthographicFront">
            <a:rot lat="9000000" lon="0" rev="0"/>
          </a:camera>
          <a:lightRig rig="threePt" dir="t"/>
        </a:scene3d>
      </dsp:spPr>
      <dsp:style>
        <a:lnRef idx="0">
          <a:scrgbClr r="0" g="0" b="0"/>
        </a:lnRef>
        <a:fillRef idx="1">
          <a:scrgbClr r="0" g="0" b="0"/>
        </a:fillRef>
        <a:effectRef idx="0">
          <a:scrgbClr r="0" g="0" b="0"/>
        </a:effectRef>
        <a:fontRef idx="minor">
          <a:schemeClr val="lt1"/>
        </a:fontRef>
      </dsp:style>
    </dsp:sp>
    <dsp:sp modelId="{0FCC58CE-FCB7-4695-9E64-B1C7BFE8303E}">
      <dsp:nvSpPr>
        <dsp:cNvPr id="0" name=""/>
        <dsp:cNvSpPr/>
      </dsp:nvSpPr>
      <dsp:spPr>
        <a:xfrm>
          <a:off x="-267594" y="2154856"/>
          <a:ext cx="1886610" cy="1886610"/>
        </a:xfrm>
        <a:prstGeom prst="circularArrow">
          <a:avLst>
            <a:gd name="adj1" fmla="val 5984"/>
            <a:gd name="adj2" fmla="val 394124"/>
            <a:gd name="adj3" fmla="val 13313824"/>
            <a:gd name="adj4" fmla="val 10508221"/>
            <a:gd name="adj5" fmla="val 6981"/>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86536B-3D2D-4872-A219-2972BB92F724}">
      <dsp:nvSpPr>
        <dsp:cNvPr id="0" name=""/>
        <dsp:cNvSpPr/>
      </dsp:nvSpPr>
      <dsp:spPr>
        <a:xfrm>
          <a:off x="3" y="689755"/>
          <a:ext cx="1881479" cy="1881479"/>
        </a:xfrm>
        <a:prstGeom prst="gear9">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MX" sz="1100" kern="1200" noProof="0" dirty="0"/>
            <a:t>Ofertas de trabajo</a:t>
          </a:r>
        </a:p>
        <a:p>
          <a:pPr marL="0" lvl="0" indent="0" algn="ctr" defTabSz="488950">
            <a:lnSpc>
              <a:spcPct val="90000"/>
            </a:lnSpc>
            <a:spcBef>
              <a:spcPct val="0"/>
            </a:spcBef>
            <a:spcAft>
              <a:spcPct val="35000"/>
            </a:spcAft>
            <a:buNone/>
          </a:pPr>
          <a:r>
            <a:rPr lang="es-MX" sz="1100" kern="1200" noProof="0" dirty="0"/>
            <a:t>Reclutamiento</a:t>
          </a:r>
        </a:p>
        <a:p>
          <a:pPr marL="0" lvl="0" indent="0" algn="ctr" defTabSz="488950">
            <a:lnSpc>
              <a:spcPct val="90000"/>
            </a:lnSpc>
            <a:spcBef>
              <a:spcPct val="0"/>
            </a:spcBef>
            <a:spcAft>
              <a:spcPct val="35000"/>
            </a:spcAft>
            <a:buNone/>
          </a:pPr>
          <a:r>
            <a:rPr lang="es-MX" sz="1100" kern="1200" noProof="0" dirty="0"/>
            <a:t>Evaluación de Candidatos</a:t>
          </a:r>
        </a:p>
        <a:p>
          <a:pPr marL="0" lvl="0" indent="0" algn="ctr" defTabSz="488950">
            <a:lnSpc>
              <a:spcPct val="90000"/>
            </a:lnSpc>
            <a:spcBef>
              <a:spcPct val="0"/>
            </a:spcBef>
            <a:spcAft>
              <a:spcPct val="35000"/>
            </a:spcAft>
            <a:buNone/>
          </a:pPr>
          <a:r>
            <a:rPr lang="es-MX" sz="1100" kern="1200" noProof="0" dirty="0"/>
            <a:t>Mejoramiento de Empleados </a:t>
          </a:r>
        </a:p>
      </dsp:txBody>
      <dsp:txXfrm>
        <a:off x="378264" y="1130482"/>
        <a:ext cx="1124957" cy="967120"/>
      </dsp:txXfrm>
    </dsp:sp>
    <dsp:sp modelId="{88C5D374-6ED8-413D-BD2D-72D8B647D6CB}">
      <dsp:nvSpPr>
        <dsp:cNvPr id="0" name=""/>
        <dsp:cNvSpPr/>
      </dsp:nvSpPr>
      <dsp:spPr>
        <a:xfrm>
          <a:off x="1727896" y="2692247"/>
          <a:ext cx="1368348" cy="1368348"/>
        </a:xfrm>
        <a:prstGeom prst="gear6">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MX" sz="1100" kern="1200" noProof="0" dirty="0"/>
            <a:t>Datos y Análisis</a:t>
          </a:r>
        </a:p>
      </dsp:txBody>
      <dsp:txXfrm>
        <a:off x="2072382" y="3038815"/>
        <a:ext cx="679376" cy="675212"/>
      </dsp:txXfrm>
    </dsp:sp>
    <dsp:sp modelId="{DDB2B6D7-7D8B-4E90-988A-4B964F680269}">
      <dsp:nvSpPr>
        <dsp:cNvPr id="0" name=""/>
        <dsp:cNvSpPr/>
      </dsp:nvSpPr>
      <dsp:spPr>
        <a:xfrm rot="20700000">
          <a:off x="1680548" y="1303066"/>
          <a:ext cx="1588253" cy="1384204"/>
        </a:xfrm>
        <a:prstGeom prst="gear6">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MX" sz="1000" kern="1200" noProof="0" dirty="0"/>
            <a:t>Sector Estratégicos</a:t>
          </a:r>
        </a:p>
      </dsp:txBody>
      <dsp:txXfrm rot="-20700000">
        <a:off x="2041001" y="1594560"/>
        <a:ext cx="867347" cy="801216"/>
      </dsp:txXfrm>
    </dsp:sp>
    <dsp:sp modelId="{49A0CFC6-15C0-4503-98C3-D3DFEFF782E2}">
      <dsp:nvSpPr>
        <dsp:cNvPr id="0" name=""/>
        <dsp:cNvSpPr/>
      </dsp:nvSpPr>
      <dsp:spPr>
        <a:xfrm rot="15292034" flipV="1">
          <a:off x="-373097" y="340171"/>
          <a:ext cx="2562159" cy="2577380"/>
        </a:xfrm>
        <a:prstGeom prst="circularArrow">
          <a:avLst>
            <a:gd name="adj1" fmla="val 4688"/>
            <a:gd name="adj2" fmla="val 299029"/>
            <a:gd name="adj3" fmla="val 2494487"/>
            <a:gd name="adj4" fmla="val 15908793"/>
            <a:gd name="adj5" fmla="val 5469"/>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CB3DDEB-5E11-4FCB-A566-84D4E3F3CD48}">
      <dsp:nvSpPr>
        <dsp:cNvPr id="0" name=""/>
        <dsp:cNvSpPr/>
      </dsp:nvSpPr>
      <dsp:spPr>
        <a:xfrm rot="3506909">
          <a:off x="2231841" y="3456711"/>
          <a:ext cx="1749776" cy="1749776"/>
        </a:xfrm>
        <a:prstGeom prst="leftCircularArrow">
          <a:avLst>
            <a:gd name="adj1" fmla="val 6452"/>
            <a:gd name="adj2" fmla="val 429999"/>
            <a:gd name="adj3" fmla="val 10489124"/>
            <a:gd name="adj4" fmla="val 14837806"/>
            <a:gd name="adj5" fmla="val 7527"/>
          </a:avLst>
        </a:prstGeom>
        <a:solidFill>
          <a:schemeClr val="dk1">
            <a:tint val="60000"/>
            <a:hueOff val="0"/>
            <a:satOff val="0"/>
            <a:lumOff val="0"/>
            <a:alphaOff val="0"/>
          </a:schemeClr>
        </a:solidFill>
        <a:ln>
          <a:noFill/>
        </a:ln>
        <a:effectLst/>
        <a:scene3d>
          <a:camera prst="orthographicFront">
            <a:rot lat="10200000" lon="0" rev="0"/>
          </a:camera>
          <a:lightRig rig="threePt" dir="t"/>
        </a:scene3d>
      </dsp:spPr>
      <dsp:style>
        <a:lnRef idx="0">
          <a:scrgbClr r="0" g="0" b="0"/>
        </a:lnRef>
        <a:fillRef idx="1">
          <a:scrgbClr r="0" g="0" b="0"/>
        </a:fillRef>
        <a:effectRef idx="0">
          <a:scrgbClr r="0" g="0" b="0"/>
        </a:effectRef>
        <a:fontRef idx="minor">
          <a:schemeClr val="lt1"/>
        </a:fontRef>
      </dsp:style>
    </dsp:sp>
    <dsp:sp modelId="{0FCC58CE-FCB7-4695-9E64-B1C7BFE8303E}">
      <dsp:nvSpPr>
        <dsp:cNvPr id="0" name=""/>
        <dsp:cNvSpPr/>
      </dsp:nvSpPr>
      <dsp:spPr>
        <a:xfrm rot="6771285">
          <a:off x="1556720" y="1141177"/>
          <a:ext cx="1886610" cy="1886610"/>
        </a:xfrm>
        <a:prstGeom prst="circularArrow">
          <a:avLst>
            <a:gd name="adj1" fmla="val 5984"/>
            <a:gd name="adj2" fmla="val 394124"/>
            <a:gd name="adj3" fmla="val 13313824"/>
            <a:gd name="adj4" fmla="val 10508221"/>
            <a:gd name="adj5" fmla="val 6981"/>
          </a:avLst>
        </a:prstGeom>
        <a:solidFill>
          <a:schemeClr val="dk1">
            <a:tint val="60000"/>
            <a:hueOff val="0"/>
            <a:satOff val="0"/>
            <a:lumOff val="0"/>
            <a:alphaOff val="0"/>
          </a:schemeClr>
        </a:solidFill>
        <a:ln>
          <a:noFill/>
        </a:ln>
        <a:effectLst/>
        <a:scene3d>
          <a:camera prst="orthographicFront">
            <a:rot lat="0" lon="0" rev="0"/>
          </a:camera>
          <a:lightRig rig="threePt" dir="t"/>
        </a:scene3d>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D8396C-242A-47E3-B96D-184092DF75E0}">
      <dsp:nvSpPr>
        <dsp:cNvPr id="0" name=""/>
        <dsp:cNvSpPr/>
      </dsp:nvSpPr>
      <dsp:spPr>
        <a:xfrm>
          <a:off x="2413" y="573744"/>
          <a:ext cx="587081" cy="58708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62DBCD-6070-40E1-A00C-29D310308AD5}">
      <dsp:nvSpPr>
        <dsp:cNvPr id="0" name=""/>
        <dsp:cNvSpPr/>
      </dsp:nvSpPr>
      <dsp:spPr>
        <a:xfrm>
          <a:off x="125700" y="697031"/>
          <a:ext cx="340507" cy="3405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DEC45E-FBDF-4006-B7E8-724A1D05DD5A}">
      <dsp:nvSpPr>
        <dsp:cNvPr id="0" name=""/>
        <dsp:cNvSpPr/>
      </dsp:nvSpPr>
      <dsp:spPr>
        <a:xfrm>
          <a:off x="715297" y="573744"/>
          <a:ext cx="1383834" cy="587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s-MX" sz="1400" b="1" kern="1200" noProof="0" dirty="0"/>
            <a:t>Negocios y Servicios Profesionales</a:t>
          </a:r>
        </a:p>
      </dsp:txBody>
      <dsp:txXfrm>
        <a:off x="715297" y="573744"/>
        <a:ext cx="1383834" cy="587081"/>
      </dsp:txXfrm>
    </dsp:sp>
    <dsp:sp modelId="{2FA3B367-5047-497E-AEDC-6FEFB41ABC9B}">
      <dsp:nvSpPr>
        <dsp:cNvPr id="0" name=""/>
        <dsp:cNvSpPr/>
      </dsp:nvSpPr>
      <dsp:spPr>
        <a:xfrm>
          <a:off x="2340254" y="573744"/>
          <a:ext cx="587081" cy="58708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1A9E46-D93F-4F68-841A-D1517B4B0CEB}">
      <dsp:nvSpPr>
        <dsp:cNvPr id="0" name=""/>
        <dsp:cNvSpPr/>
      </dsp:nvSpPr>
      <dsp:spPr>
        <a:xfrm>
          <a:off x="2463541" y="697031"/>
          <a:ext cx="340507" cy="3405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6E9118-9FB9-486D-B01B-7723FA0B4506}">
      <dsp:nvSpPr>
        <dsp:cNvPr id="0" name=""/>
        <dsp:cNvSpPr/>
      </dsp:nvSpPr>
      <dsp:spPr>
        <a:xfrm>
          <a:off x="3053139" y="573744"/>
          <a:ext cx="1383834" cy="587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s-MX" sz="1400" b="1" kern="1200" noProof="0" dirty="0"/>
            <a:t>Cuidado de Salud</a:t>
          </a:r>
        </a:p>
      </dsp:txBody>
      <dsp:txXfrm>
        <a:off x="3053139" y="573744"/>
        <a:ext cx="1383834" cy="587081"/>
      </dsp:txXfrm>
    </dsp:sp>
    <dsp:sp modelId="{7EFB71DD-74C3-479A-82C9-C539C67BBC25}">
      <dsp:nvSpPr>
        <dsp:cNvPr id="0" name=""/>
        <dsp:cNvSpPr/>
      </dsp:nvSpPr>
      <dsp:spPr>
        <a:xfrm>
          <a:off x="4678096" y="573744"/>
          <a:ext cx="587081" cy="58708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FF52E5-EE04-498F-99F3-3049BDB959B4}">
      <dsp:nvSpPr>
        <dsp:cNvPr id="0" name=""/>
        <dsp:cNvSpPr/>
      </dsp:nvSpPr>
      <dsp:spPr>
        <a:xfrm>
          <a:off x="4801383" y="697031"/>
          <a:ext cx="340507" cy="3405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D8E803D-FCFE-490E-96AA-7AD317BFFCCD}">
      <dsp:nvSpPr>
        <dsp:cNvPr id="0" name=""/>
        <dsp:cNvSpPr/>
      </dsp:nvSpPr>
      <dsp:spPr>
        <a:xfrm>
          <a:off x="5390980" y="573744"/>
          <a:ext cx="1383834" cy="587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s-MX" sz="1400" b="1" kern="1200" noProof="0" dirty="0"/>
            <a:t>Comercio Minorista, Gastronomía, y Hostelería</a:t>
          </a:r>
        </a:p>
      </dsp:txBody>
      <dsp:txXfrm>
        <a:off x="5390980" y="573744"/>
        <a:ext cx="1383834" cy="587081"/>
      </dsp:txXfrm>
    </dsp:sp>
    <dsp:sp modelId="{AE00BBF5-D595-4CB6-BB17-F7D3369875B8}">
      <dsp:nvSpPr>
        <dsp:cNvPr id="0" name=""/>
        <dsp:cNvSpPr/>
      </dsp:nvSpPr>
      <dsp:spPr>
        <a:xfrm>
          <a:off x="2413" y="1877282"/>
          <a:ext cx="587081" cy="58708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4FAA29-5361-4CFB-95BB-359FF5029DF5}">
      <dsp:nvSpPr>
        <dsp:cNvPr id="0" name=""/>
        <dsp:cNvSpPr/>
      </dsp:nvSpPr>
      <dsp:spPr>
        <a:xfrm>
          <a:off x="125700" y="2000569"/>
          <a:ext cx="340507" cy="34050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9CEBDEE-6EC6-4B1B-A94F-43BFBF5C29B9}">
      <dsp:nvSpPr>
        <dsp:cNvPr id="0" name=""/>
        <dsp:cNvSpPr/>
      </dsp:nvSpPr>
      <dsp:spPr>
        <a:xfrm>
          <a:off x="715297" y="1877282"/>
          <a:ext cx="1383834" cy="587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s-MX" sz="1400" b="1" kern="1200" noProof="0" dirty="0"/>
            <a:t>Información Tecnológica</a:t>
          </a:r>
        </a:p>
      </dsp:txBody>
      <dsp:txXfrm>
        <a:off x="715297" y="1877282"/>
        <a:ext cx="1383834" cy="587081"/>
      </dsp:txXfrm>
    </dsp:sp>
    <dsp:sp modelId="{C6A707A8-C85D-433A-B75F-F36B442FC9C5}">
      <dsp:nvSpPr>
        <dsp:cNvPr id="0" name=""/>
        <dsp:cNvSpPr/>
      </dsp:nvSpPr>
      <dsp:spPr>
        <a:xfrm>
          <a:off x="2340254" y="1877282"/>
          <a:ext cx="587081" cy="58708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143B4A-F8AB-40B4-ACE0-2679616F23BF}">
      <dsp:nvSpPr>
        <dsp:cNvPr id="0" name=""/>
        <dsp:cNvSpPr/>
      </dsp:nvSpPr>
      <dsp:spPr>
        <a:xfrm>
          <a:off x="2463541" y="2000569"/>
          <a:ext cx="340507" cy="34050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B159D96-F936-44A2-8E25-50DF989F6F9E}">
      <dsp:nvSpPr>
        <dsp:cNvPr id="0" name=""/>
        <dsp:cNvSpPr/>
      </dsp:nvSpPr>
      <dsp:spPr>
        <a:xfrm>
          <a:off x="3053139" y="1877282"/>
          <a:ext cx="1383834" cy="587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s-MX" sz="1400" b="1" kern="1200" noProof="0" dirty="0"/>
            <a:t>Manufactura</a:t>
          </a:r>
        </a:p>
      </dsp:txBody>
      <dsp:txXfrm>
        <a:off x="3053139" y="1877282"/>
        <a:ext cx="1383834" cy="587081"/>
      </dsp:txXfrm>
    </dsp:sp>
    <dsp:sp modelId="{5CBD1380-D6F3-4A35-9B5A-2EA87EE13193}">
      <dsp:nvSpPr>
        <dsp:cNvPr id="0" name=""/>
        <dsp:cNvSpPr/>
      </dsp:nvSpPr>
      <dsp:spPr>
        <a:xfrm>
          <a:off x="4678096" y="1877282"/>
          <a:ext cx="587081" cy="58708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3F8F81-3BC0-41A8-A40C-D94D61AD968D}">
      <dsp:nvSpPr>
        <dsp:cNvPr id="0" name=""/>
        <dsp:cNvSpPr/>
      </dsp:nvSpPr>
      <dsp:spPr>
        <a:xfrm>
          <a:off x="4801383" y="2000569"/>
          <a:ext cx="340507" cy="34050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038DA3-E917-473D-BA09-4321F3C4E757}">
      <dsp:nvSpPr>
        <dsp:cNvPr id="0" name=""/>
        <dsp:cNvSpPr/>
      </dsp:nvSpPr>
      <dsp:spPr>
        <a:xfrm>
          <a:off x="5390980" y="1877282"/>
          <a:ext cx="1383834" cy="587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s-MX" sz="1400" b="1" kern="1200" noProof="0" dirty="0"/>
            <a:t>Transportación, Distribución, y Logística</a:t>
          </a:r>
        </a:p>
      </dsp:txBody>
      <dsp:txXfrm>
        <a:off x="5390980" y="1877282"/>
        <a:ext cx="1383834" cy="587081"/>
      </dsp:txXfrm>
    </dsp:sp>
    <dsp:sp modelId="{39EE4937-D60A-4950-A066-F86EB7E3A4FC}">
      <dsp:nvSpPr>
        <dsp:cNvPr id="0" name=""/>
        <dsp:cNvSpPr/>
      </dsp:nvSpPr>
      <dsp:spPr>
        <a:xfrm>
          <a:off x="2413" y="3180820"/>
          <a:ext cx="587081" cy="58708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9C3E13-3B60-4738-A111-D677B7400EE2}">
      <dsp:nvSpPr>
        <dsp:cNvPr id="0" name=""/>
        <dsp:cNvSpPr/>
      </dsp:nvSpPr>
      <dsp:spPr>
        <a:xfrm>
          <a:off x="125700" y="3304107"/>
          <a:ext cx="340507" cy="340507"/>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707B741-4C06-4BC4-A764-0CD7FBA67211}">
      <dsp:nvSpPr>
        <dsp:cNvPr id="0" name=""/>
        <dsp:cNvSpPr/>
      </dsp:nvSpPr>
      <dsp:spPr>
        <a:xfrm>
          <a:off x="715297" y="3180820"/>
          <a:ext cx="1383834" cy="587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s-MX" sz="1400" b="1" kern="1200" noProof="0" dirty="0"/>
            <a:t>Construcción</a:t>
          </a:r>
        </a:p>
      </dsp:txBody>
      <dsp:txXfrm>
        <a:off x="715297" y="3180820"/>
        <a:ext cx="1383834" cy="5870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1EEA7D-9278-4FDA-9E25-0A825EE399A7}">
      <dsp:nvSpPr>
        <dsp:cNvPr id="0" name=""/>
        <dsp:cNvSpPr/>
      </dsp:nvSpPr>
      <dsp:spPr>
        <a:xfrm>
          <a:off x="2606006" y="0"/>
          <a:ext cx="2100391" cy="4529080"/>
        </a:xfrm>
        <a:prstGeom prst="roundRect">
          <a:avLst>
            <a:gd name="adj" fmla="val 10000"/>
          </a:avLst>
        </a:prstGeom>
        <a:solidFill>
          <a:srgbClr val="004C77">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solidFill>
                <a:sysClr val="windowText" lastClr="000000">
                  <a:hueOff val="0"/>
                  <a:satOff val="0"/>
                  <a:lumOff val="0"/>
                  <a:alphaOff val="0"/>
                </a:sysClr>
              </a:solidFill>
              <a:latin typeface="Arial" pitchFamily="34" charset="0"/>
              <a:ea typeface="+mn-ea"/>
              <a:cs typeface="Arial" pitchFamily="34" charset="0"/>
            </a:rPr>
            <a:t>Asesor profesional y asistencia en la búsqueda de empleo</a:t>
          </a:r>
          <a:endParaRPr lang="en-US" sz="2000" kern="1200" dirty="0">
            <a:solidFill>
              <a:sysClr val="windowText" lastClr="000000">
                <a:hueOff val="0"/>
                <a:satOff val="0"/>
                <a:lumOff val="0"/>
                <a:alphaOff val="0"/>
              </a:sysClr>
            </a:solidFill>
            <a:latin typeface="Arial" pitchFamily="34" charset="0"/>
            <a:ea typeface="+mn-ea"/>
            <a:cs typeface="Arial" pitchFamily="34" charset="0"/>
          </a:endParaRPr>
        </a:p>
      </dsp:txBody>
      <dsp:txXfrm>
        <a:off x="2606006" y="0"/>
        <a:ext cx="2100391" cy="1358724"/>
      </dsp:txXfrm>
    </dsp:sp>
    <dsp:sp modelId="{787CF356-3C63-40EF-B66E-D4F3986D5A0B}">
      <dsp:nvSpPr>
        <dsp:cNvPr id="0" name=""/>
        <dsp:cNvSpPr/>
      </dsp:nvSpPr>
      <dsp:spPr>
        <a:xfrm>
          <a:off x="2645124" y="1387602"/>
          <a:ext cx="1981963" cy="1351795"/>
        </a:xfrm>
        <a:prstGeom prst="roundRect">
          <a:avLst>
            <a:gd name="adj" fmla="val 10000"/>
          </a:avLst>
        </a:prstGeom>
        <a:solidFill>
          <a:schemeClr val="accent4"/>
        </a:solidFill>
        <a:ln w="11429" cap="flat" cmpd="sng" algn="ctr">
          <a:solidFill>
            <a:sysClr val="window" lastClr="FFFFFF">
              <a:hueOff val="0"/>
              <a:satOff val="0"/>
              <a:lumOff val="0"/>
              <a:alphaOff val="0"/>
            </a:sysClr>
          </a:solidFill>
          <a:prstDash val="sys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s-MX" sz="1200" kern="1200" noProof="0" dirty="0">
              <a:solidFill>
                <a:sysClr val="window" lastClr="FFFFFF"/>
              </a:solidFill>
              <a:latin typeface="Arial" pitchFamily="34" charset="0"/>
              <a:ea typeface="+mn-ea"/>
              <a:cs typeface="Arial" pitchFamily="34" charset="0"/>
            </a:rPr>
            <a:t>Entrenamiento profesional uno a uno</a:t>
          </a:r>
        </a:p>
        <a:p>
          <a:pPr marL="0" lvl="0" indent="0" algn="ctr" defTabSz="533400">
            <a:lnSpc>
              <a:spcPct val="90000"/>
            </a:lnSpc>
            <a:spcBef>
              <a:spcPct val="0"/>
            </a:spcBef>
            <a:spcAft>
              <a:spcPct val="35000"/>
            </a:spcAft>
            <a:buNone/>
          </a:pPr>
          <a:r>
            <a:rPr lang="es-MX" sz="1200" kern="1200" noProof="0" dirty="0">
              <a:solidFill>
                <a:sysClr val="window" lastClr="FFFFFF"/>
              </a:solidFill>
              <a:latin typeface="Arial" pitchFamily="34" charset="0"/>
              <a:ea typeface="+mn-ea"/>
              <a:cs typeface="Arial" pitchFamily="34" charset="0"/>
            </a:rPr>
            <a:t>Plan de empleo individual y objetivos</a:t>
          </a:r>
        </a:p>
      </dsp:txBody>
      <dsp:txXfrm>
        <a:off x="2684717" y="1427195"/>
        <a:ext cx="1902777" cy="1272609"/>
      </dsp:txXfrm>
    </dsp:sp>
    <dsp:sp modelId="{DE788BA5-03A6-425E-87CC-CD20F5CFBCBD}">
      <dsp:nvSpPr>
        <dsp:cNvPr id="0" name=""/>
        <dsp:cNvSpPr/>
      </dsp:nvSpPr>
      <dsp:spPr>
        <a:xfrm>
          <a:off x="2712303" y="2947040"/>
          <a:ext cx="1886689" cy="1426702"/>
        </a:xfrm>
        <a:prstGeom prst="roundRect">
          <a:avLst>
            <a:gd name="adj" fmla="val 10000"/>
          </a:avLst>
        </a:prstGeom>
        <a:solidFill>
          <a:schemeClr val="accent4"/>
        </a:solidFill>
        <a:ln w="11429" cap="flat" cmpd="sng" algn="ctr">
          <a:solidFill>
            <a:sysClr val="window" lastClr="FFFFFF">
              <a:hueOff val="0"/>
              <a:satOff val="0"/>
              <a:lumOff val="0"/>
              <a:alphaOff val="0"/>
            </a:sysClr>
          </a:solidFill>
          <a:prstDash val="sys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endParaRPr lang="es-MX" sz="1200" kern="1200" noProof="0" dirty="0">
            <a:solidFill>
              <a:sysClr val="window" lastClr="FFFFFF"/>
            </a:solidFill>
            <a:latin typeface="Arial" pitchFamily="34" charset="0"/>
            <a:ea typeface="+mn-ea"/>
            <a:cs typeface="Arial" pitchFamily="34" charset="0"/>
          </a:endParaRPr>
        </a:p>
        <a:p>
          <a:pPr marL="0" lvl="0" indent="0" algn="ctr" defTabSz="533400">
            <a:lnSpc>
              <a:spcPct val="90000"/>
            </a:lnSpc>
            <a:spcBef>
              <a:spcPct val="0"/>
            </a:spcBef>
            <a:spcAft>
              <a:spcPct val="35000"/>
            </a:spcAft>
            <a:buNone/>
          </a:pPr>
          <a:r>
            <a:rPr lang="es-MX" sz="1200" kern="1200" noProof="0" dirty="0">
              <a:solidFill>
                <a:sysClr val="window" lastClr="FFFFFF"/>
              </a:solidFill>
              <a:latin typeface="Arial" pitchFamily="34" charset="0"/>
              <a:ea typeface="+mn-ea"/>
              <a:cs typeface="Arial" pitchFamily="34" charset="0"/>
            </a:rPr>
            <a:t>Servicios de búsqueda de empleo</a:t>
          </a:r>
        </a:p>
        <a:p>
          <a:pPr marL="0" lvl="0" indent="0" algn="ctr" defTabSz="533400">
            <a:lnSpc>
              <a:spcPct val="90000"/>
            </a:lnSpc>
            <a:spcBef>
              <a:spcPct val="0"/>
            </a:spcBef>
            <a:spcAft>
              <a:spcPct val="35000"/>
            </a:spcAft>
            <a:buNone/>
          </a:pPr>
          <a:r>
            <a:rPr lang="es-MX" sz="1200" kern="1200" noProof="0" dirty="0">
              <a:solidFill>
                <a:sysClr val="window" lastClr="FFFFFF"/>
              </a:solidFill>
              <a:latin typeface="Arial" pitchFamily="34" charset="0"/>
              <a:ea typeface="+mn-ea"/>
              <a:cs typeface="Arial" pitchFamily="34" charset="0"/>
            </a:rPr>
            <a:t>Servicios de colocación laboral</a:t>
          </a:r>
        </a:p>
        <a:p>
          <a:pPr marL="0" lvl="0" indent="0" algn="ctr" defTabSz="533400">
            <a:lnSpc>
              <a:spcPct val="90000"/>
            </a:lnSpc>
            <a:spcBef>
              <a:spcPct val="0"/>
            </a:spcBef>
            <a:spcAft>
              <a:spcPct val="35000"/>
            </a:spcAft>
            <a:buNone/>
          </a:pPr>
          <a:r>
            <a:rPr lang="es-MX" sz="1200" kern="1200" noProof="0" dirty="0">
              <a:solidFill>
                <a:sysClr val="window" lastClr="FFFFFF"/>
              </a:solidFill>
              <a:latin typeface="Arial" pitchFamily="34" charset="0"/>
              <a:ea typeface="+mn-ea"/>
              <a:cs typeface="Arial" pitchFamily="34" charset="0"/>
            </a:rPr>
            <a:t>Acceso a los datos del mercado laboral</a:t>
          </a:r>
        </a:p>
      </dsp:txBody>
      <dsp:txXfrm>
        <a:off x="2754090" y="2988827"/>
        <a:ext cx="1803115" cy="1343128"/>
      </dsp:txXfrm>
    </dsp:sp>
    <dsp:sp modelId="{06D9B62C-0A6F-4717-B98C-8121DEE810B6}">
      <dsp:nvSpPr>
        <dsp:cNvPr id="0" name=""/>
        <dsp:cNvSpPr/>
      </dsp:nvSpPr>
      <dsp:spPr>
        <a:xfrm>
          <a:off x="55017" y="0"/>
          <a:ext cx="2367939" cy="4529080"/>
        </a:xfrm>
        <a:prstGeom prst="roundRect">
          <a:avLst>
            <a:gd name="adj" fmla="val 10000"/>
          </a:avLst>
        </a:prstGeom>
        <a:solidFill>
          <a:srgbClr val="004C77">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kern="1200" noProof="0" dirty="0">
              <a:solidFill>
                <a:sysClr val="windowText" lastClr="000000">
                  <a:hueOff val="0"/>
                  <a:satOff val="0"/>
                  <a:lumOff val="0"/>
                  <a:alphaOff val="0"/>
                </a:sysClr>
              </a:solidFill>
              <a:latin typeface="Arial" pitchFamily="34" charset="0"/>
              <a:ea typeface="+mn-ea"/>
              <a:cs typeface="Arial" pitchFamily="34" charset="0"/>
            </a:rPr>
            <a:t> Recursos profesionales y talleres</a:t>
          </a:r>
        </a:p>
      </dsp:txBody>
      <dsp:txXfrm>
        <a:off x="55017" y="0"/>
        <a:ext cx="2367939" cy="1358724"/>
      </dsp:txXfrm>
    </dsp:sp>
    <dsp:sp modelId="{65904078-2D1E-9F4B-A41C-FF1240B4BF47}">
      <dsp:nvSpPr>
        <dsp:cNvPr id="0" name=""/>
        <dsp:cNvSpPr/>
      </dsp:nvSpPr>
      <dsp:spPr>
        <a:xfrm>
          <a:off x="173185" y="1385165"/>
          <a:ext cx="2071523" cy="1414378"/>
        </a:xfrm>
        <a:prstGeom prst="roundRect">
          <a:avLst>
            <a:gd name="adj" fmla="val 10000"/>
          </a:avLst>
        </a:prstGeom>
        <a:solidFill>
          <a:schemeClr val="accent2"/>
        </a:solidFill>
        <a:ln w="11429" cap="flat" cmpd="sng" algn="ctr">
          <a:solidFill>
            <a:sysClr val="window" lastClr="FFFFFF">
              <a:hueOff val="0"/>
              <a:satOff val="0"/>
              <a:lumOff val="0"/>
              <a:alphaOff val="0"/>
            </a:sysClr>
          </a:solidFill>
          <a:prstDash val="sys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ysClr val="window" lastClr="FFFFFF"/>
              </a:solidFill>
              <a:latin typeface="Arial" pitchFamily="34" charset="0"/>
              <a:ea typeface="+mn-ea"/>
              <a:cs typeface="Arial" pitchFamily="34" charset="0"/>
            </a:rPr>
            <a:t>Centros de recursos que pueden servir como su oficina de trabajo.</a:t>
          </a:r>
          <a:endParaRPr lang="en-US" sz="1200" kern="1200" dirty="0">
            <a:solidFill>
              <a:sysClr val="window" lastClr="FFFFFF"/>
            </a:solidFill>
            <a:latin typeface="Arial" pitchFamily="34" charset="0"/>
            <a:ea typeface="+mn-ea"/>
            <a:cs typeface="Arial" pitchFamily="34" charset="0"/>
          </a:endParaRPr>
        </a:p>
        <a:p>
          <a:pPr marL="0" lvl="0" indent="0" algn="ctr" defTabSz="533400">
            <a:lnSpc>
              <a:spcPct val="90000"/>
            </a:lnSpc>
            <a:spcBef>
              <a:spcPct val="0"/>
            </a:spcBef>
            <a:spcAft>
              <a:spcPct val="35000"/>
            </a:spcAft>
            <a:buNone/>
          </a:pPr>
          <a:r>
            <a:rPr lang="es-ES" sz="1200" kern="1200" dirty="0">
              <a:solidFill>
                <a:sysClr val="window" lastClr="FFFFFF"/>
              </a:solidFill>
              <a:latin typeface="Arial" pitchFamily="34" charset="0"/>
              <a:ea typeface="+mn-ea"/>
              <a:cs typeface="Arial" pitchFamily="34" charset="0"/>
            </a:rPr>
            <a:t>Uso de computadoras, Internet, impresoras y más, sin costo.</a:t>
          </a:r>
          <a:endParaRPr lang="en-US" sz="1200" kern="1200" dirty="0">
            <a:solidFill>
              <a:sysClr val="window" lastClr="FFFFFF"/>
            </a:solidFill>
            <a:latin typeface="Arial" pitchFamily="34" charset="0"/>
            <a:ea typeface="+mn-ea"/>
            <a:cs typeface="Arial" pitchFamily="34" charset="0"/>
          </a:endParaRPr>
        </a:p>
      </dsp:txBody>
      <dsp:txXfrm>
        <a:off x="214611" y="1426591"/>
        <a:ext cx="1988671" cy="1331526"/>
      </dsp:txXfrm>
    </dsp:sp>
    <dsp:sp modelId="{CD8E4FB3-2E89-4F83-ABFD-CD76BD92C5EE}">
      <dsp:nvSpPr>
        <dsp:cNvPr id="0" name=""/>
        <dsp:cNvSpPr/>
      </dsp:nvSpPr>
      <dsp:spPr>
        <a:xfrm>
          <a:off x="204725" y="2961315"/>
          <a:ext cx="2047629" cy="1436088"/>
        </a:xfrm>
        <a:prstGeom prst="roundRect">
          <a:avLst>
            <a:gd name="adj" fmla="val 10000"/>
          </a:avLst>
        </a:prstGeom>
        <a:solidFill>
          <a:schemeClr val="accent2"/>
        </a:solidFill>
        <a:ln w="11429" cap="flat" cmpd="sng" algn="ctr">
          <a:solidFill>
            <a:sysClr val="window" lastClr="FFFFFF">
              <a:hueOff val="0"/>
              <a:satOff val="0"/>
              <a:lumOff val="0"/>
              <a:alphaOff val="0"/>
            </a:sysClr>
          </a:solidFill>
          <a:prstDash val="sys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s-MX" sz="1200" kern="1200" noProof="0" dirty="0">
              <a:solidFill>
                <a:sysClr val="window" lastClr="FFFFFF"/>
              </a:solidFill>
              <a:latin typeface="Arial" pitchFamily="34" charset="0"/>
              <a:ea typeface="+mn-ea"/>
              <a:cs typeface="Arial" pitchFamily="34" charset="0"/>
            </a:rPr>
            <a:t>Talleres de preparación laboral y Asistencia profesional para redactar currículos</a:t>
          </a:r>
        </a:p>
        <a:p>
          <a:pPr marL="0" lvl="0" indent="0" algn="ctr" defTabSz="533400">
            <a:lnSpc>
              <a:spcPct val="90000"/>
            </a:lnSpc>
            <a:spcBef>
              <a:spcPct val="0"/>
            </a:spcBef>
            <a:spcAft>
              <a:spcPct val="35000"/>
            </a:spcAft>
            <a:buNone/>
          </a:pPr>
          <a:r>
            <a:rPr lang="es-MX" sz="1200" kern="1200" noProof="0" dirty="0">
              <a:solidFill>
                <a:sysClr val="window" lastClr="FFFFFF"/>
              </a:solidFill>
              <a:latin typeface="Arial" pitchFamily="34" charset="0"/>
              <a:ea typeface="+mn-ea"/>
              <a:cs typeface="Arial" pitchFamily="34" charset="0"/>
            </a:rPr>
            <a:t>Talleres de redes sociales</a:t>
          </a:r>
        </a:p>
      </dsp:txBody>
      <dsp:txXfrm>
        <a:off x="246787" y="3003377"/>
        <a:ext cx="1963505" cy="1351964"/>
      </dsp:txXfrm>
    </dsp:sp>
    <dsp:sp modelId="{D5AEDA2D-9446-436C-9B60-C8D6AB5FE58E}">
      <dsp:nvSpPr>
        <dsp:cNvPr id="0" name=""/>
        <dsp:cNvSpPr/>
      </dsp:nvSpPr>
      <dsp:spPr>
        <a:xfrm>
          <a:off x="4783398" y="0"/>
          <a:ext cx="1824589" cy="4529080"/>
        </a:xfrm>
        <a:prstGeom prst="roundRect">
          <a:avLst>
            <a:gd name="adj" fmla="val 10000"/>
          </a:avLst>
        </a:prstGeom>
        <a:solidFill>
          <a:srgbClr val="004C77">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kern="1200" noProof="0" dirty="0">
              <a:solidFill>
                <a:sysClr val="windowText" lastClr="000000">
                  <a:hueOff val="0"/>
                  <a:satOff val="0"/>
                  <a:lumOff val="0"/>
                  <a:alphaOff val="0"/>
                </a:sysClr>
              </a:solidFill>
              <a:latin typeface="Arial" pitchFamily="34" charset="0"/>
              <a:ea typeface="+mn-ea"/>
              <a:cs typeface="Arial" pitchFamily="34" charset="0"/>
            </a:rPr>
            <a:t>Oportunidades de entrenamiento ocupacional</a:t>
          </a:r>
        </a:p>
      </dsp:txBody>
      <dsp:txXfrm>
        <a:off x="4783398" y="0"/>
        <a:ext cx="1824589" cy="1358724"/>
      </dsp:txXfrm>
    </dsp:sp>
    <dsp:sp modelId="{0662725F-ACAB-4B84-881E-9E407557BC61}">
      <dsp:nvSpPr>
        <dsp:cNvPr id="0" name=""/>
        <dsp:cNvSpPr/>
      </dsp:nvSpPr>
      <dsp:spPr>
        <a:xfrm>
          <a:off x="4902039" y="1431935"/>
          <a:ext cx="1625215" cy="834167"/>
        </a:xfrm>
        <a:prstGeom prst="roundRect">
          <a:avLst>
            <a:gd name="adj" fmla="val 10000"/>
          </a:avLst>
        </a:prstGeom>
        <a:solidFill>
          <a:schemeClr val="tx1"/>
        </a:solidFill>
        <a:ln w="11429" cap="flat" cmpd="sng" algn="ctr">
          <a:solidFill>
            <a:sysClr val="window" lastClr="FFFFFF">
              <a:hueOff val="0"/>
              <a:satOff val="0"/>
              <a:lumOff val="0"/>
              <a:alphaOff val="0"/>
            </a:sysClr>
          </a:solidFill>
          <a:prstDash val="sys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ysClr val="window" lastClr="FFFFFF"/>
              </a:solidFill>
              <a:latin typeface="Arial" pitchFamily="34" charset="0"/>
              <a:ea typeface="+mn-ea"/>
              <a:cs typeface="Arial" pitchFamily="34" charset="0"/>
            </a:rPr>
            <a:t>Capacitar en el sector de demanda Ocupaciones impulsadas</a:t>
          </a:r>
          <a:endParaRPr lang="en-US" sz="1200" kern="1200" dirty="0">
            <a:solidFill>
              <a:sysClr val="window" lastClr="FFFFFF"/>
            </a:solidFill>
            <a:latin typeface="Arial" pitchFamily="34" charset="0"/>
            <a:ea typeface="+mn-ea"/>
            <a:cs typeface="Arial" pitchFamily="34" charset="0"/>
          </a:endParaRPr>
        </a:p>
      </dsp:txBody>
      <dsp:txXfrm>
        <a:off x="4926471" y="1456367"/>
        <a:ext cx="1576351" cy="785303"/>
      </dsp:txXfrm>
    </dsp:sp>
    <dsp:sp modelId="{BA21B08F-F8B3-4A9C-9350-158FBFF08BAE}">
      <dsp:nvSpPr>
        <dsp:cNvPr id="0" name=""/>
        <dsp:cNvSpPr/>
      </dsp:nvSpPr>
      <dsp:spPr>
        <a:xfrm>
          <a:off x="4909785" y="2317542"/>
          <a:ext cx="1571815" cy="1984495"/>
        </a:xfrm>
        <a:prstGeom prst="roundRect">
          <a:avLst>
            <a:gd name="adj" fmla="val 10000"/>
          </a:avLst>
        </a:prstGeom>
        <a:solidFill>
          <a:schemeClr val="tx1"/>
        </a:solidFill>
        <a:ln w="11429" cap="flat" cmpd="sng" algn="ctr">
          <a:solidFill>
            <a:sysClr val="window" lastClr="FFFFFF">
              <a:hueOff val="0"/>
              <a:satOff val="0"/>
              <a:lumOff val="0"/>
              <a:alphaOff val="0"/>
            </a:sysClr>
          </a:solidFill>
          <a:prstDash val="sys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s-MX" sz="1200" kern="1200" noProof="0" dirty="0">
              <a:solidFill>
                <a:sysClr val="window" lastClr="FFFFFF"/>
              </a:solidFill>
              <a:latin typeface="Arial" pitchFamily="34" charset="0"/>
              <a:ea typeface="+mn-ea"/>
              <a:cs typeface="Arial" pitchFamily="34" charset="0"/>
            </a:rPr>
            <a:t>* Asistencia sanitaria * Información Tecnológica </a:t>
          </a:r>
          <a:br>
            <a:rPr lang="es-MX" sz="1200" kern="1200" noProof="0" dirty="0">
              <a:solidFill>
                <a:sysClr val="window" lastClr="FFFFFF"/>
              </a:solidFill>
              <a:latin typeface="Arial" pitchFamily="34" charset="0"/>
              <a:ea typeface="+mn-ea"/>
              <a:cs typeface="Arial" pitchFamily="34" charset="0"/>
            </a:rPr>
          </a:br>
          <a:r>
            <a:rPr lang="es-MX" sz="1200" kern="1200" noProof="0" dirty="0">
              <a:solidFill>
                <a:sysClr val="window" lastClr="FFFFFF"/>
              </a:solidFill>
              <a:latin typeface="Arial" pitchFamily="34" charset="0"/>
              <a:ea typeface="+mn-ea"/>
              <a:cs typeface="Arial" pitchFamily="34" charset="0"/>
            </a:rPr>
            <a:t>* Manufacturación</a:t>
          </a:r>
        </a:p>
        <a:p>
          <a:pPr marL="0" lvl="0" indent="0" algn="ctr" defTabSz="533400">
            <a:lnSpc>
              <a:spcPct val="90000"/>
            </a:lnSpc>
            <a:spcBef>
              <a:spcPct val="0"/>
            </a:spcBef>
            <a:spcAft>
              <a:spcPct val="35000"/>
            </a:spcAft>
            <a:buNone/>
          </a:pPr>
          <a:r>
            <a:rPr lang="es-MX" sz="1200" kern="1200" noProof="0" dirty="0">
              <a:solidFill>
                <a:sysClr val="window" lastClr="FFFFFF"/>
              </a:solidFill>
              <a:latin typeface="Arial" pitchFamily="34" charset="0"/>
              <a:ea typeface="+mn-ea"/>
              <a:cs typeface="Arial" pitchFamily="34" charset="0"/>
            </a:rPr>
            <a:t>*Transportación</a:t>
          </a:r>
        </a:p>
        <a:p>
          <a:pPr marL="0" lvl="0" indent="0" algn="ctr" defTabSz="533400">
            <a:lnSpc>
              <a:spcPct val="90000"/>
            </a:lnSpc>
            <a:spcBef>
              <a:spcPct val="0"/>
            </a:spcBef>
            <a:spcAft>
              <a:spcPct val="35000"/>
            </a:spcAft>
            <a:buNone/>
          </a:pPr>
          <a:r>
            <a:rPr lang="es-MX" sz="1200" kern="1200" noProof="0" dirty="0">
              <a:solidFill>
                <a:sysClr val="window" lastClr="FFFFFF"/>
              </a:solidFill>
              <a:latin typeface="Arial" pitchFamily="34" charset="0"/>
              <a:ea typeface="+mn-ea"/>
              <a:cs typeface="Arial" pitchFamily="34" charset="0"/>
            </a:rPr>
            <a:t> * Hospitalidad</a:t>
          </a:r>
        </a:p>
        <a:p>
          <a:pPr marL="0" lvl="0" indent="0" algn="ctr" defTabSz="533400">
            <a:lnSpc>
              <a:spcPct val="90000"/>
            </a:lnSpc>
            <a:spcBef>
              <a:spcPct val="0"/>
            </a:spcBef>
            <a:spcAft>
              <a:spcPct val="35000"/>
            </a:spcAft>
            <a:buNone/>
          </a:pPr>
          <a:r>
            <a:rPr lang="es-MX" sz="1200" kern="1200" noProof="0" dirty="0">
              <a:solidFill>
                <a:sysClr val="window" lastClr="FFFFFF"/>
              </a:solidFill>
              <a:latin typeface="Arial" pitchFamily="34" charset="0"/>
              <a:ea typeface="+mn-ea"/>
              <a:cs typeface="Arial" pitchFamily="34" charset="0"/>
            </a:rPr>
            <a:t>* Servicios comerciales y profesionales</a:t>
          </a:r>
        </a:p>
        <a:p>
          <a:pPr marL="0" lvl="0" indent="0" algn="ctr" defTabSz="533400">
            <a:lnSpc>
              <a:spcPct val="90000"/>
            </a:lnSpc>
            <a:spcBef>
              <a:spcPct val="0"/>
            </a:spcBef>
            <a:spcAft>
              <a:spcPct val="35000"/>
            </a:spcAft>
            <a:buNone/>
          </a:pPr>
          <a:r>
            <a:rPr lang="es-MX" sz="1200" kern="1200" noProof="0" dirty="0">
              <a:solidFill>
                <a:sysClr val="window" lastClr="FFFFFF"/>
              </a:solidFill>
              <a:latin typeface="Arial" pitchFamily="34" charset="0"/>
              <a:ea typeface="+mn-ea"/>
              <a:cs typeface="Arial" pitchFamily="34" charset="0"/>
            </a:rPr>
            <a:t> *Construcción</a:t>
          </a:r>
        </a:p>
      </dsp:txBody>
      <dsp:txXfrm>
        <a:off x="4955822" y="2363579"/>
        <a:ext cx="1479741" cy="1892421"/>
      </dsp:txXfrm>
    </dsp:sp>
    <dsp:sp modelId="{98F30D32-19F3-46F6-9684-82D41357F9BB}">
      <dsp:nvSpPr>
        <dsp:cNvPr id="0" name=""/>
        <dsp:cNvSpPr/>
      </dsp:nvSpPr>
      <dsp:spPr>
        <a:xfrm>
          <a:off x="6765525" y="0"/>
          <a:ext cx="1959833" cy="4529080"/>
        </a:xfrm>
        <a:prstGeom prst="roundRect">
          <a:avLst>
            <a:gd name="adj" fmla="val 10000"/>
          </a:avLst>
        </a:prstGeom>
        <a:solidFill>
          <a:srgbClr val="004C77">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kern="1200" noProof="0" dirty="0">
              <a:solidFill>
                <a:sysClr val="windowText" lastClr="000000">
                  <a:hueOff val="0"/>
                  <a:satOff val="0"/>
                  <a:lumOff val="0"/>
                  <a:alphaOff val="0"/>
                </a:sysClr>
              </a:solidFill>
              <a:latin typeface="Arial" pitchFamily="34" charset="0"/>
              <a:ea typeface="+mn-ea"/>
              <a:cs typeface="Arial" pitchFamily="34" charset="0"/>
            </a:rPr>
            <a:t>Empleo y éxito profesional</a:t>
          </a:r>
        </a:p>
      </dsp:txBody>
      <dsp:txXfrm>
        <a:off x="6765525" y="0"/>
        <a:ext cx="1959833" cy="1358724"/>
      </dsp:txXfrm>
    </dsp:sp>
    <dsp:sp modelId="{6B2C1419-F9BD-4C83-A771-EF2ED17BA7B3}">
      <dsp:nvSpPr>
        <dsp:cNvPr id="0" name=""/>
        <dsp:cNvSpPr/>
      </dsp:nvSpPr>
      <dsp:spPr>
        <a:xfrm>
          <a:off x="6819446" y="1444201"/>
          <a:ext cx="1864811" cy="1343760"/>
        </a:xfrm>
        <a:prstGeom prst="roundRect">
          <a:avLst>
            <a:gd name="adj" fmla="val 10000"/>
          </a:avLst>
        </a:prstGeom>
        <a:solidFill>
          <a:schemeClr val="accent3"/>
        </a:solidFill>
        <a:ln w="11429" cap="flat" cmpd="sng" algn="ctr">
          <a:solidFill>
            <a:sysClr val="window" lastClr="FFFFFF">
              <a:hueOff val="0"/>
              <a:satOff val="0"/>
              <a:lumOff val="0"/>
              <a:alphaOff val="0"/>
            </a:sysClr>
          </a:solidFill>
          <a:prstDash val="sys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chemeClr val="bg1"/>
              </a:solidFill>
              <a:latin typeface="Arial" pitchFamily="34" charset="0"/>
              <a:ea typeface="+mn-ea"/>
              <a:cs typeface="Arial" pitchFamily="34" charset="0"/>
            </a:rPr>
            <a:t>Equipos de servicios comerciales que hacen conexiones con empleadores y empleos</a:t>
          </a:r>
          <a:endParaRPr lang="en-US" sz="1200" kern="1200" dirty="0">
            <a:solidFill>
              <a:schemeClr val="bg1"/>
            </a:solidFill>
            <a:latin typeface="Arial" pitchFamily="34" charset="0"/>
            <a:ea typeface="+mn-ea"/>
            <a:cs typeface="Arial" pitchFamily="34" charset="0"/>
          </a:endParaRPr>
        </a:p>
      </dsp:txBody>
      <dsp:txXfrm>
        <a:off x="6858803" y="1483558"/>
        <a:ext cx="1786097" cy="1265046"/>
      </dsp:txXfrm>
    </dsp:sp>
    <dsp:sp modelId="{BFDD710C-3E7B-4F61-831C-999A41092ED4}">
      <dsp:nvSpPr>
        <dsp:cNvPr id="0" name=""/>
        <dsp:cNvSpPr/>
      </dsp:nvSpPr>
      <dsp:spPr>
        <a:xfrm>
          <a:off x="6844424" y="2902447"/>
          <a:ext cx="1799531" cy="1463761"/>
        </a:xfrm>
        <a:prstGeom prst="roundRect">
          <a:avLst>
            <a:gd name="adj" fmla="val 10000"/>
          </a:avLst>
        </a:prstGeom>
        <a:solidFill>
          <a:schemeClr val="accent3"/>
        </a:solidFill>
        <a:ln w="11429" cap="flat" cmpd="sng" algn="ctr">
          <a:solidFill>
            <a:sysClr val="window" lastClr="FFFFFF">
              <a:hueOff val="0"/>
              <a:satOff val="0"/>
              <a:lumOff val="0"/>
              <a:alphaOff val="0"/>
            </a:sysClr>
          </a:solidFill>
          <a:prstDash val="sys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s-MX" sz="1200" kern="1200" noProof="0" dirty="0">
              <a:solidFill>
                <a:sysClr val="window" lastClr="FFFFFF"/>
              </a:solidFill>
              <a:latin typeface="+mn-lt"/>
              <a:ea typeface="+mn-ea"/>
              <a:cs typeface="+mn-cs"/>
            </a:rPr>
            <a:t>Preparación de entrevistas simuladas</a:t>
          </a:r>
        </a:p>
        <a:p>
          <a:pPr marL="0" lvl="0" indent="0" algn="ctr" defTabSz="533400">
            <a:lnSpc>
              <a:spcPct val="90000"/>
            </a:lnSpc>
            <a:spcBef>
              <a:spcPct val="0"/>
            </a:spcBef>
            <a:spcAft>
              <a:spcPct val="35000"/>
            </a:spcAft>
            <a:buNone/>
          </a:pPr>
          <a:r>
            <a:rPr lang="es-MX" sz="1200" kern="1200" noProof="0" dirty="0">
              <a:solidFill>
                <a:sysClr val="window" lastClr="FFFFFF"/>
              </a:solidFill>
              <a:latin typeface="+mn-lt"/>
              <a:ea typeface="+mn-ea"/>
              <a:cs typeface="+mn-cs"/>
            </a:rPr>
            <a:t>Contratar los primeros programas de incentivos de capacitación en el trabajo (OJT)</a:t>
          </a:r>
        </a:p>
      </dsp:txBody>
      <dsp:txXfrm>
        <a:off x="6887296" y="2945319"/>
        <a:ext cx="1713787" cy="1378017"/>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73E79B-E7B2-A049-8AE8-32439286CFAD}" type="datetimeFigureOut">
              <a:rPr lang="en-US" smtClean="0"/>
              <a:t>10/6/2025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2BEA43-B555-984D-9151-8A636C5B5C40}" type="slidenum">
              <a:rPr lang="en-US" smtClean="0"/>
              <a:t>‹#›</a:t>
            </a:fld>
            <a:endParaRPr lang="en-US"/>
          </a:p>
        </p:txBody>
      </p:sp>
    </p:spTree>
    <p:extLst>
      <p:ext uri="{BB962C8B-B14F-4D97-AF65-F5344CB8AC3E}">
        <p14:creationId xmlns:p14="http://schemas.microsoft.com/office/powerpoint/2010/main" val="357909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-Por favor </a:t>
            </a:r>
            <a:r>
              <a:rPr lang="en-US" err="1"/>
              <a:t>incluir</a:t>
            </a:r>
            <a:r>
              <a:rPr lang="en-US"/>
              <a:t> la </a:t>
            </a:r>
            <a:r>
              <a:rPr lang="en-US" err="1"/>
              <a:t>fecha</a:t>
            </a:r>
          </a:p>
          <a:p>
            <a:r>
              <a:rPr lang="en-US"/>
              <a:t>-</a:t>
            </a:r>
            <a:r>
              <a:rPr lang="en-US" err="1"/>
              <a:t>Incluya</a:t>
            </a:r>
            <a:r>
              <a:rPr lang="en-US"/>
              <a:t> </a:t>
            </a:r>
            <a:r>
              <a:rPr lang="en-US" err="1"/>
              <a:t>el</a:t>
            </a:r>
            <a:r>
              <a:rPr lang="en-US"/>
              <a:t> </a:t>
            </a:r>
            <a:r>
              <a:rPr lang="en-US" err="1"/>
              <a:t>nombre</a:t>
            </a:r>
            <a:r>
              <a:rPr lang="en-US"/>
              <a:t> de la </a:t>
            </a:r>
            <a:r>
              <a:rPr lang="en-US" err="1"/>
              <a:t>compañía</a:t>
            </a: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7E2BEA43-B555-984D-9151-8A636C5B5C40}" type="slidenum">
              <a:rPr lang="en-US" smtClean="0"/>
              <a:t>1</a:t>
            </a:fld>
            <a:endParaRPr lang="en-US"/>
          </a:p>
        </p:txBody>
      </p:sp>
    </p:spTree>
    <p:extLst>
      <p:ext uri="{BB962C8B-B14F-4D97-AF65-F5344CB8AC3E}">
        <p14:creationId xmlns:p14="http://schemas.microsoft.com/office/powerpoint/2010/main" val="26612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77391-9775-227A-36AB-61CCB1C921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B3B4C4-A384-ABBD-6D74-0C62D4DB75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171FEB-0CA8-0999-D128-48576BBCEA3F}"/>
              </a:ext>
            </a:extLst>
          </p:cNvPr>
          <p:cNvSpPr>
            <a:spLocks noGrp="1"/>
          </p:cNvSpPr>
          <p:nvPr>
            <p:ph type="body" idx="1"/>
          </p:nvPr>
        </p:nvSpPr>
        <p:spPr/>
        <p:txBody>
          <a:bodyPr/>
          <a:lstStyle/>
          <a:p>
            <a:r>
              <a:rPr lang="en-US"/>
              <a:t>- No </a:t>
            </a:r>
            <a:r>
              <a:rPr lang="en-US" err="1"/>
              <a:t>necesita</a:t>
            </a:r>
            <a:r>
              <a:rPr lang="en-US"/>
              <a:t> cambios</a:t>
            </a:r>
          </a:p>
          <a:p>
            <a:endParaRPr lang="en-US" dirty="0"/>
          </a:p>
        </p:txBody>
      </p:sp>
      <p:sp>
        <p:nvSpPr>
          <p:cNvPr id="4" name="Slide Number Placeholder 3">
            <a:extLst>
              <a:ext uri="{FF2B5EF4-FFF2-40B4-BE49-F238E27FC236}">
                <a16:creationId xmlns:a16="http://schemas.microsoft.com/office/drawing/2014/main" id="{34626425-3DCB-5756-15A8-D85867BC023D}"/>
              </a:ext>
            </a:extLst>
          </p:cNvPr>
          <p:cNvSpPr>
            <a:spLocks noGrp="1"/>
          </p:cNvSpPr>
          <p:nvPr>
            <p:ph type="sldNum" sz="quarter" idx="5"/>
          </p:nvPr>
        </p:nvSpPr>
        <p:spPr/>
        <p:txBody>
          <a:bodyPr/>
          <a:lstStyle/>
          <a:p>
            <a:fld id="{7E2BEA43-B555-984D-9151-8A636C5B5C40}" type="slidenum">
              <a:rPr lang="en-US" smtClean="0"/>
              <a:t>10</a:t>
            </a:fld>
            <a:endParaRPr lang="en-US"/>
          </a:p>
        </p:txBody>
      </p:sp>
    </p:spTree>
    <p:extLst>
      <p:ext uri="{BB962C8B-B14F-4D97-AF65-F5344CB8AC3E}">
        <p14:creationId xmlns:p14="http://schemas.microsoft.com/office/powerpoint/2010/main" val="665796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No </a:t>
            </a:r>
            <a:r>
              <a:rPr lang="en-US" err="1"/>
              <a:t>necesita</a:t>
            </a:r>
            <a:r>
              <a:rPr lang="en-US"/>
              <a:t> cambios</a:t>
            </a:r>
          </a:p>
          <a:p>
            <a:endParaRPr lang="en-US" dirty="0"/>
          </a:p>
        </p:txBody>
      </p:sp>
      <p:sp>
        <p:nvSpPr>
          <p:cNvPr id="4" name="Slide Number Placeholder 3"/>
          <p:cNvSpPr>
            <a:spLocks noGrp="1"/>
          </p:cNvSpPr>
          <p:nvPr>
            <p:ph type="sldNum" sz="quarter" idx="5"/>
          </p:nvPr>
        </p:nvSpPr>
        <p:spPr/>
        <p:txBody>
          <a:bodyPr/>
          <a:lstStyle/>
          <a:p>
            <a:fld id="{7E2BEA43-B555-984D-9151-8A636C5B5C40}" type="slidenum">
              <a:rPr lang="en-US" smtClean="0"/>
              <a:t>11</a:t>
            </a:fld>
            <a:endParaRPr lang="en-US"/>
          </a:p>
        </p:txBody>
      </p:sp>
    </p:spTree>
    <p:extLst>
      <p:ext uri="{BB962C8B-B14F-4D97-AF65-F5344CB8AC3E}">
        <p14:creationId xmlns:p14="http://schemas.microsoft.com/office/powerpoint/2010/main" val="2709697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0A6A3-6035-683F-22D1-4A3FFF9444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9A5881-F7C3-13B9-60B1-5A56E268D5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52E56D-B881-0DF4-A321-8FAEB96D8750}"/>
              </a:ext>
            </a:extLst>
          </p:cNvPr>
          <p:cNvSpPr>
            <a:spLocks noGrp="1"/>
          </p:cNvSpPr>
          <p:nvPr>
            <p:ph type="body" idx="1"/>
          </p:nvPr>
        </p:nvSpPr>
        <p:spPr/>
        <p:txBody>
          <a:bodyPr/>
          <a:lstStyle/>
          <a:p>
            <a:r>
              <a:rPr lang="en-US"/>
              <a:t>- No </a:t>
            </a:r>
            <a:r>
              <a:rPr lang="en-US" err="1"/>
              <a:t>necesita</a:t>
            </a:r>
            <a:r>
              <a:rPr lang="en-US"/>
              <a:t> cambios</a:t>
            </a:r>
          </a:p>
          <a:p>
            <a:endParaRPr lang="en-US" dirty="0"/>
          </a:p>
        </p:txBody>
      </p:sp>
      <p:sp>
        <p:nvSpPr>
          <p:cNvPr id="4" name="Slide Number Placeholder 3">
            <a:extLst>
              <a:ext uri="{FF2B5EF4-FFF2-40B4-BE49-F238E27FC236}">
                <a16:creationId xmlns:a16="http://schemas.microsoft.com/office/drawing/2014/main" id="{B189CA5C-EEF3-76DB-6AAD-C1052DB5EDA0}"/>
              </a:ext>
            </a:extLst>
          </p:cNvPr>
          <p:cNvSpPr>
            <a:spLocks noGrp="1"/>
          </p:cNvSpPr>
          <p:nvPr>
            <p:ph type="sldNum" sz="quarter" idx="5"/>
          </p:nvPr>
        </p:nvSpPr>
        <p:spPr/>
        <p:txBody>
          <a:bodyPr/>
          <a:lstStyle/>
          <a:p>
            <a:fld id="{7E2BEA43-B555-984D-9151-8A636C5B5C40}" type="slidenum">
              <a:rPr lang="en-US" smtClean="0"/>
              <a:t>12</a:t>
            </a:fld>
            <a:endParaRPr lang="en-US"/>
          </a:p>
        </p:txBody>
      </p:sp>
    </p:spTree>
    <p:extLst>
      <p:ext uri="{BB962C8B-B14F-4D97-AF65-F5344CB8AC3E}">
        <p14:creationId xmlns:p14="http://schemas.microsoft.com/office/powerpoint/2010/main" val="4025030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4AAE7-1B57-6959-291E-9890817B59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90ABFA-B413-03EE-0A9C-AC92626CD2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9F52C3-A170-C438-7A11-3454ED04A6DE}"/>
              </a:ext>
            </a:extLst>
          </p:cNvPr>
          <p:cNvSpPr>
            <a:spLocks noGrp="1"/>
          </p:cNvSpPr>
          <p:nvPr>
            <p:ph type="body" idx="1"/>
          </p:nvPr>
        </p:nvSpPr>
        <p:spPr/>
        <p:txBody>
          <a:bodyPr/>
          <a:lstStyle/>
          <a:p>
            <a:r>
              <a:rPr lang="en-US" dirty="0"/>
              <a:t>- </a:t>
            </a:r>
            <a:r>
              <a:rPr lang="en-US" dirty="0" err="1"/>
              <a:t>Anadir</a:t>
            </a:r>
            <a:r>
              <a:rPr lang="en-US" dirty="0"/>
              <a:t> </a:t>
            </a:r>
            <a:r>
              <a:rPr lang="en-US" dirty="0" err="1"/>
              <a:t>el</a:t>
            </a:r>
            <a:r>
              <a:rPr lang="en-US" dirty="0"/>
              <a:t> código QR de la página específica del a </a:t>
            </a:r>
            <a:r>
              <a:rPr lang="en-US" dirty="0" err="1"/>
              <a:t>compañía</a:t>
            </a:r>
            <a:r>
              <a:rPr lang="en-US" dirty="0"/>
              <a:t> (</a:t>
            </a:r>
            <a:r>
              <a:rPr lang="en-US" dirty="0" err="1"/>
              <a:t>tamaño</a:t>
            </a:r>
            <a:r>
              <a:rPr lang="en-US" dirty="0"/>
              <a:t> 2.54 x 2.54)</a:t>
            </a:r>
          </a:p>
          <a:p>
            <a:r>
              <a:rPr lang="en-US"/>
              <a:t>- </a:t>
            </a:r>
            <a:r>
              <a:rPr lang="en-US" err="1"/>
              <a:t>Anadir</a:t>
            </a:r>
            <a:r>
              <a:rPr lang="en-US"/>
              <a:t> la imagen de la página específica del a compañía (tamaño 4.7 x 6.3)</a:t>
            </a:r>
          </a:p>
          <a:p>
            <a:endParaRPr lang="en-US" dirty="0"/>
          </a:p>
          <a:p>
            <a:endParaRPr lang="en-US" dirty="0"/>
          </a:p>
        </p:txBody>
      </p:sp>
      <p:sp>
        <p:nvSpPr>
          <p:cNvPr id="4" name="Slide Number Placeholder 3">
            <a:extLst>
              <a:ext uri="{FF2B5EF4-FFF2-40B4-BE49-F238E27FC236}">
                <a16:creationId xmlns:a16="http://schemas.microsoft.com/office/drawing/2014/main" id="{C937B13B-3FD9-47AF-790A-28580CEDBFC2}"/>
              </a:ext>
            </a:extLst>
          </p:cNvPr>
          <p:cNvSpPr>
            <a:spLocks noGrp="1"/>
          </p:cNvSpPr>
          <p:nvPr>
            <p:ph type="sldNum" sz="quarter" idx="5"/>
          </p:nvPr>
        </p:nvSpPr>
        <p:spPr/>
        <p:txBody>
          <a:bodyPr/>
          <a:lstStyle/>
          <a:p>
            <a:fld id="{7E2BEA43-B555-984D-9151-8A636C5B5C40}" type="slidenum">
              <a:rPr lang="en-US" smtClean="0"/>
              <a:t>13</a:t>
            </a:fld>
            <a:endParaRPr lang="en-US"/>
          </a:p>
        </p:txBody>
      </p:sp>
    </p:spTree>
    <p:extLst>
      <p:ext uri="{BB962C8B-B14F-4D97-AF65-F5344CB8AC3E}">
        <p14:creationId xmlns:p14="http://schemas.microsoft.com/office/powerpoint/2010/main" val="1054953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F6EB86-D55A-4735-B013-BC02452169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549A7E-87CF-87AC-699C-E338581B0A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A8E138-8641-D12E-BF49-E021E46A9462}"/>
              </a:ext>
            </a:extLst>
          </p:cNvPr>
          <p:cNvSpPr>
            <a:spLocks noGrp="1"/>
          </p:cNvSpPr>
          <p:nvPr>
            <p:ph type="body" idx="1"/>
          </p:nvPr>
        </p:nvSpPr>
        <p:spPr/>
        <p:txBody>
          <a:bodyPr/>
          <a:lstStyle/>
          <a:p>
            <a:r>
              <a:rPr lang="en-US" dirty="0"/>
              <a:t>-</a:t>
            </a:r>
            <a:r>
              <a:rPr lang="en-US" dirty="0" err="1"/>
              <a:t>Anadir</a:t>
            </a:r>
            <a:r>
              <a:rPr lang="en-US" dirty="0"/>
              <a:t> </a:t>
            </a:r>
            <a:r>
              <a:rPr lang="en-US" dirty="0" err="1"/>
              <a:t>el</a:t>
            </a:r>
            <a:r>
              <a:rPr lang="en-US" dirty="0"/>
              <a:t> </a:t>
            </a:r>
            <a:r>
              <a:rPr lang="en-US" dirty="0" err="1"/>
              <a:t>código</a:t>
            </a:r>
            <a:r>
              <a:rPr lang="en-US" dirty="0"/>
              <a:t> QR del </a:t>
            </a:r>
            <a:r>
              <a:rPr lang="en-US" dirty="0" err="1"/>
              <a:t>cuestionario</a:t>
            </a:r>
            <a:r>
              <a:rPr lang="en-US" dirty="0"/>
              <a:t> </a:t>
            </a:r>
            <a:r>
              <a:rPr lang="en-US" dirty="0" err="1"/>
              <a:t>específico</a:t>
            </a:r>
            <a:r>
              <a:rPr lang="en-US" dirty="0"/>
              <a:t> para la </a:t>
            </a:r>
            <a:r>
              <a:rPr lang="en-US" dirty="0" err="1"/>
              <a:t>página</a:t>
            </a:r>
            <a:r>
              <a:rPr lang="en-US" dirty="0"/>
              <a:t> de la </a:t>
            </a:r>
            <a:r>
              <a:rPr lang="en-US" dirty="0" err="1"/>
              <a:t>compañía</a:t>
            </a:r>
            <a:r>
              <a:rPr lang="en-US" dirty="0"/>
              <a:t> (</a:t>
            </a:r>
            <a:r>
              <a:rPr lang="en-US" dirty="0" err="1"/>
              <a:t>tamaño</a:t>
            </a:r>
            <a:r>
              <a:rPr lang="en-US" dirty="0"/>
              <a:t> 2.54 x 2.54)</a:t>
            </a:r>
          </a:p>
          <a:p>
            <a:r>
              <a:rPr lang="en-US" dirty="0"/>
              <a:t>-</a:t>
            </a:r>
            <a:r>
              <a:rPr lang="en-US" dirty="0" err="1"/>
              <a:t>Anadir</a:t>
            </a:r>
            <a:r>
              <a:rPr lang="en-US" dirty="0"/>
              <a:t> </a:t>
            </a:r>
            <a:r>
              <a:rPr lang="en-US" dirty="0" err="1"/>
              <a:t>el</a:t>
            </a:r>
            <a:r>
              <a:rPr lang="en-US" dirty="0"/>
              <a:t> </a:t>
            </a:r>
            <a:r>
              <a:rPr lang="en-US" dirty="0" err="1"/>
              <a:t>vínculo</a:t>
            </a:r>
            <a:r>
              <a:rPr lang="en-US" dirty="0"/>
              <a:t> (link) del </a:t>
            </a:r>
            <a:r>
              <a:rPr lang="en-US" dirty="0" err="1"/>
              <a:t>cuestionario</a:t>
            </a:r>
            <a:r>
              <a:rPr lang="en-US" dirty="0"/>
              <a:t> </a:t>
            </a:r>
            <a:r>
              <a:rPr lang="en-US" dirty="0" err="1"/>
              <a:t>específico</a:t>
            </a:r>
            <a:r>
              <a:rPr lang="en-US" dirty="0"/>
              <a:t> para la </a:t>
            </a:r>
            <a:r>
              <a:rPr lang="en-US" dirty="0" err="1"/>
              <a:t>página</a:t>
            </a:r>
            <a:r>
              <a:rPr lang="en-US" dirty="0"/>
              <a:t> de la </a:t>
            </a:r>
            <a:r>
              <a:rPr lang="en-US" dirty="0" err="1"/>
              <a:t>compañía</a:t>
            </a:r>
            <a:r>
              <a:rPr lang="en-US" dirty="0"/>
              <a:t> </a:t>
            </a:r>
          </a:p>
          <a:p>
            <a:endParaRPr lang="en-US" dirty="0"/>
          </a:p>
        </p:txBody>
      </p:sp>
      <p:sp>
        <p:nvSpPr>
          <p:cNvPr id="4" name="Slide Number Placeholder 3">
            <a:extLst>
              <a:ext uri="{FF2B5EF4-FFF2-40B4-BE49-F238E27FC236}">
                <a16:creationId xmlns:a16="http://schemas.microsoft.com/office/drawing/2014/main" id="{609E2604-99D7-377C-AF94-99F9D8A782B5}"/>
              </a:ext>
            </a:extLst>
          </p:cNvPr>
          <p:cNvSpPr>
            <a:spLocks noGrp="1"/>
          </p:cNvSpPr>
          <p:nvPr>
            <p:ph type="sldNum" sz="quarter" idx="5"/>
          </p:nvPr>
        </p:nvSpPr>
        <p:spPr/>
        <p:txBody>
          <a:bodyPr/>
          <a:lstStyle/>
          <a:p>
            <a:fld id="{7E2BEA43-B555-984D-9151-8A636C5B5C40}" type="slidenum">
              <a:rPr lang="en-US" smtClean="0"/>
              <a:t>14</a:t>
            </a:fld>
            <a:endParaRPr lang="en-US"/>
          </a:p>
        </p:txBody>
      </p:sp>
    </p:spTree>
    <p:extLst>
      <p:ext uri="{BB962C8B-B14F-4D97-AF65-F5344CB8AC3E}">
        <p14:creationId xmlns:p14="http://schemas.microsoft.com/office/powerpoint/2010/main" val="1641364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 </a:t>
            </a:r>
            <a:r>
              <a:rPr lang="en-US" err="1"/>
              <a:t>necesita</a:t>
            </a:r>
            <a:r>
              <a:rPr lang="en-US"/>
              <a:t> </a:t>
            </a:r>
            <a:r>
              <a:rPr lang="en-US" err="1"/>
              <a:t>cambios</a:t>
            </a: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7E2BEA43-B555-984D-9151-8A636C5B5C40}" type="slidenum">
              <a:rPr lang="en-US" smtClean="0"/>
              <a:t>15</a:t>
            </a:fld>
            <a:endParaRPr lang="en-US"/>
          </a:p>
        </p:txBody>
      </p:sp>
    </p:spTree>
    <p:extLst>
      <p:ext uri="{BB962C8B-B14F-4D97-AF65-F5344CB8AC3E}">
        <p14:creationId xmlns:p14="http://schemas.microsoft.com/office/powerpoint/2010/main" val="1346509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Incluye</a:t>
            </a:r>
            <a:r>
              <a:rPr lang="en-US" dirty="0"/>
              <a:t> </a:t>
            </a:r>
            <a:r>
              <a:rPr lang="en-US" dirty="0" err="1"/>
              <a:t>tu</a:t>
            </a:r>
            <a:r>
              <a:rPr lang="en-US" dirty="0"/>
              <a:t> </a:t>
            </a:r>
            <a:r>
              <a:rPr lang="en-US" dirty="0" err="1"/>
              <a:t>nombre</a:t>
            </a:r>
            <a:r>
              <a:rPr lang="en-US" dirty="0"/>
              <a:t> y </a:t>
            </a:r>
            <a:r>
              <a:rPr lang="en-US" dirty="0" err="1"/>
              <a:t>titulo</a:t>
            </a:r>
            <a:endParaRPr lang="en-US" dirty="0"/>
          </a:p>
          <a:p>
            <a:r>
              <a:rPr lang="en-US" dirty="0"/>
              <a:t>-</a:t>
            </a:r>
            <a:r>
              <a:rPr lang="en-US" dirty="0" err="1"/>
              <a:t>Incluye</a:t>
            </a:r>
            <a:r>
              <a:rPr lang="en-US" dirty="0"/>
              <a:t> </a:t>
            </a:r>
            <a:r>
              <a:rPr lang="en-US" dirty="0" err="1"/>
              <a:t>el</a:t>
            </a:r>
            <a:r>
              <a:rPr lang="en-US" dirty="0"/>
              <a:t> </a:t>
            </a:r>
            <a:r>
              <a:rPr lang="en-US" dirty="0" err="1"/>
              <a:t>nombre</a:t>
            </a:r>
            <a:r>
              <a:rPr lang="en-US" dirty="0"/>
              <a:t> de </a:t>
            </a:r>
            <a:r>
              <a:rPr lang="en-US" dirty="0" err="1"/>
              <a:t>tu</a:t>
            </a:r>
            <a:r>
              <a:rPr lang="en-US" dirty="0"/>
              <a:t> </a:t>
            </a:r>
            <a:r>
              <a:rPr lang="en-US" dirty="0" err="1"/>
              <a:t>agencia</a:t>
            </a:r>
            <a:endParaRPr lang="en-US"/>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7E2BEA43-B555-984D-9151-8A636C5B5C40}" type="slidenum">
              <a:rPr lang="en-US" smtClean="0"/>
              <a:t>2</a:t>
            </a:fld>
            <a:endParaRPr lang="en-US"/>
          </a:p>
        </p:txBody>
      </p:sp>
    </p:spTree>
    <p:extLst>
      <p:ext uri="{BB962C8B-B14F-4D97-AF65-F5344CB8AC3E}">
        <p14:creationId xmlns:p14="http://schemas.microsoft.com/office/powerpoint/2010/main" val="308459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BFC9E-08AD-6370-031E-9FCB5CD19B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882CE1-5D7B-8F80-224F-9BFB9B7E71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A845B5-E96F-7C5D-FEEF-8E972664B2A1}"/>
              </a:ext>
            </a:extLst>
          </p:cNvPr>
          <p:cNvSpPr>
            <a:spLocks noGrp="1"/>
          </p:cNvSpPr>
          <p:nvPr>
            <p:ph type="body" idx="1"/>
          </p:nvPr>
        </p:nvSpPr>
        <p:spPr/>
        <p:txBody>
          <a:bodyPr/>
          <a:lstStyle/>
          <a:p>
            <a:r>
              <a:rPr lang="en-US"/>
              <a:t>- No </a:t>
            </a:r>
            <a:r>
              <a:rPr lang="en-US" err="1"/>
              <a:t>necesita</a:t>
            </a:r>
            <a:r>
              <a:rPr lang="en-US"/>
              <a:t> cambios</a:t>
            </a:r>
          </a:p>
          <a:p>
            <a:endParaRPr lang="en-US" dirty="0"/>
          </a:p>
        </p:txBody>
      </p:sp>
      <p:sp>
        <p:nvSpPr>
          <p:cNvPr id="4" name="Slide Number Placeholder 3">
            <a:extLst>
              <a:ext uri="{FF2B5EF4-FFF2-40B4-BE49-F238E27FC236}">
                <a16:creationId xmlns:a16="http://schemas.microsoft.com/office/drawing/2014/main" id="{8660E34C-5CCF-250F-9C8F-0622FC249432}"/>
              </a:ext>
            </a:extLst>
          </p:cNvPr>
          <p:cNvSpPr>
            <a:spLocks noGrp="1"/>
          </p:cNvSpPr>
          <p:nvPr>
            <p:ph type="sldNum" sz="quarter" idx="5"/>
          </p:nvPr>
        </p:nvSpPr>
        <p:spPr/>
        <p:txBody>
          <a:bodyPr/>
          <a:lstStyle/>
          <a:p>
            <a:fld id="{7E2BEA43-B555-984D-9151-8A636C5B5C40}" type="slidenum">
              <a:rPr lang="en-US" smtClean="0"/>
              <a:t>3</a:t>
            </a:fld>
            <a:endParaRPr lang="en-US" dirty="0"/>
          </a:p>
        </p:txBody>
      </p:sp>
    </p:spTree>
    <p:extLst>
      <p:ext uri="{BB962C8B-B14F-4D97-AF65-F5344CB8AC3E}">
        <p14:creationId xmlns:p14="http://schemas.microsoft.com/office/powerpoint/2010/main" val="1421080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No </a:t>
            </a:r>
            <a:r>
              <a:rPr lang="en-US" err="1"/>
              <a:t>necesita</a:t>
            </a:r>
            <a:r>
              <a:rPr lang="en-US"/>
              <a:t> cambios</a:t>
            </a:r>
          </a:p>
          <a:p>
            <a:endParaRPr lang="en-US" dirty="0"/>
          </a:p>
        </p:txBody>
      </p:sp>
      <p:sp>
        <p:nvSpPr>
          <p:cNvPr id="4" name="Slide Number Placeholder 3"/>
          <p:cNvSpPr>
            <a:spLocks noGrp="1"/>
          </p:cNvSpPr>
          <p:nvPr>
            <p:ph type="sldNum" sz="quarter" idx="5"/>
          </p:nvPr>
        </p:nvSpPr>
        <p:spPr/>
        <p:txBody>
          <a:bodyPr/>
          <a:lstStyle/>
          <a:p>
            <a:fld id="{7E2BEA43-B555-984D-9151-8A636C5B5C40}" type="slidenum">
              <a:rPr lang="en-US" smtClean="0"/>
              <a:t>4</a:t>
            </a:fld>
            <a:endParaRPr lang="en-US" dirty="0"/>
          </a:p>
        </p:txBody>
      </p:sp>
    </p:spTree>
    <p:extLst>
      <p:ext uri="{BB962C8B-B14F-4D97-AF65-F5344CB8AC3E}">
        <p14:creationId xmlns:p14="http://schemas.microsoft.com/office/powerpoint/2010/main" val="1783522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5FC13-A978-16ED-7A66-B006E2AB32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94F003-DA84-51D7-878D-B85280E0C8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7DDD30-EC7B-F568-3DD6-F560D688AB26}"/>
              </a:ext>
            </a:extLst>
          </p:cNvPr>
          <p:cNvSpPr>
            <a:spLocks noGrp="1"/>
          </p:cNvSpPr>
          <p:nvPr>
            <p:ph type="body" idx="1"/>
          </p:nvPr>
        </p:nvSpPr>
        <p:spPr/>
        <p:txBody>
          <a:bodyPr/>
          <a:lstStyle/>
          <a:p>
            <a:r>
              <a:rPr lang="en-US" dirty="0"/>
              <a:t>- No </a:t>
            </a:r>
            <a:r>
              <a:rPr lang="en-US" dirty="0" err="1"/>
              <a:t>necesita</a:t>
            </a:r>
            <a:r>
              <a:rPr lang="en-US" dirty="0"/>
              <a:t> cambios</a:t>
            </a:r>
          </a:p>
          <a:p>
            <a:endParaRPr lang="en-US" dirty="0"/>
          </a:p>
        </p:txBody>
      </p:sp>
      <p:sp>
        <p:nvSpPr>
          <p:cNvPr id="4" name="Slide Number Placeholder 3">
            <a:extLst>
              <a:ext uri="{FF2B5EF4-FFF2-40B4-BE49-F238E27FC236}">
                <a16:creationId xmlns:a16="http://schemas.microsoft.com/office/drawing/2014/main" id="{A3C16CE3-F8A2-6CFE-D964-8572B47FB058}"/>
              </a:ext>
            </a:extLst>
          </p:cNvPr>
          <p:cNvSpPr>
            <a:spLocks noGrp="1"/>
          </p:cNvSpPr>
          <p:nvPr>
            <p:ph type="sldNum" sz="quarter" idx="5"/>
          </p:nvPr>
        </p:nvSpPr>
        <p:spPr/>
        <p:txBody>
          <a:bodyPr/>
          <a:lstStyle/>
          <a:p>
            <a:fld id="{7E2BEA43-B555-984D-9151-8A636C5B5C40}" type="slidenum">
              <a:rPr lang="en-US" smtClean="0"/>
              <a:t>5</a:t>
            </a:fld>
            <a:endParaRPr lang="en-US" dirty="0"/>
          </a:p>
        </p:txBody>
      </p:sp>
    </p:spTree>
    <p:extLst>
      <p:ext uri="{BB962C8B-B14F-4D97-AF65-F5344CB8AC3E}">
        <p14:creationId xmlns:p14="http://schemas.microsoft.com/office/powerpoint/2010/main" val="3817413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No </a:t>
            </a:r>
            <a:r>
              <a:rPr lang="en-US" dirty="0" err="1"/>
              <a:t>necesita</a:t>
            </a:r>
            <a:r>
              <a:rPr lang="en-US" dirty="0"/>
              <a:t> cambios</a:t>
            </a:r>
          </a:p>
          <a:p>
            <a:endParaRPr lang="en-US" dirty="0"/>
          </a:p>
        </p:txBody>
      </p:sp>
      <p:sp>
        <p:nvSpPr>
          <p:cNvPr id="4" name="Slide Number Placeholder 3"/>
          <p:cNvSpPr>
            <a:spLocks noGrp="1"/>
          </p:cNvSpPr>
          <p:nvPr>
            <p:ph type="sldNum" sz="quarter" idx="5"/>
          </p:nvPr>
        </p:nvSpPr>
        <p:spPr/>
        <p:txBody>
          <a:bodyPr/>
          <a:lstStyle/>
          <a:p>
            <a:fld id="{7E2BEA43-B555-984D-9151-8A636C5B5C40}" type="slidenum">
              <a:rPr lang="en-US" smtClean="0"/>
              <a:t>6</a:t>
            </a:fld>
            <a:endParaRPr lang="en-US" dirty="0"/>
          </a:p>
        </p:txBody>
      </p:sp>
    </p:spTree>
    <p:extLst>
      <p:ext uri="{BB962C8B-B14F-4D97-AF65-F5344CB8AC3E}">
        <p14:creationId xmlns:p14="http://schemas.microsoft.com/office/powerpoint/2010/main" val="627661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No </a:t>
            </a:r>
            <a:r>
              <a:rPr lang="en-US" dirty="0" err="1"/>
              <a:t>necesita</a:t>
            </a:r>
            <a:r>
              <a:rPr lang="en-US" dirty="0"/>
              <a:t> </a:t>
            </a:r>
            <a:r>
              <a:rPr lang="en-US" dirty="0" err="1"/>
              <a:t>cambios</a:t>
            </a:r>
          </a:p>
        </p:txBody>
      </p:sp>
      <p:sp>
        <p:nvSpPr>
          <p:cNvPr id="4" name="Slide Number Placeholder 3"/>
          <p:cNvSpPr>
            <a:spLocks noGrp="1"/>
          </p:cNvSpPr>
          <p:nvPr>
            <p:ph type="sldNum" sz="quarter" idx="5"/>
          </p:nvPr>
        </p:nvSpPr>
        <p:spPr/>
        <p:txBody>
          <a:bodyPr/>
          <a:lstStyle/>
          <a:p>
            <a:fld id="{7E2BEA43-B555-984D-9151-8A636C5B5C40}" type="slidenum">
              <a:rPr lang="en-US" smtClean="0"/>
              <a:t>7</a:t>
            </a:fld>
            <a:endParaRPr lang="en-US"/>
          </a:p>
        </p:txBody>
      </p:sp>
    </p:spTree>
    <p:extLst>
      <p:ext uri="{BB962C8B-B14F-4D97-AF65-F5344CB8AC3E}">
        <p14:creationId xmlns:p14="http://schemas.microsoft.com/office/powerpoint/2010/main" val="630468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040906-B48E-E127-AC08-4BAD25AE6A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E96FB8-1F7B-209A-E099-B9DEE8A3D7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0F947C-B856-7B10-2D8C-5E459F3011F5}"/>
              </a:ext>
            </a:extLst>
          </p:cNvPr>
          <p:cNvSpPr>
            <a:spLocks noGrp="1"/>
          </p:cNvSpPr>
          <p:nvPr>
            <p:ph type="body" idx="1"/>
          </p:nvPr>
        </p:nvSpPr>
        <p:spPr/>
        <p:txBody>
          <a:bodyPr/>
          <a:lstStyle/>
          <a:p>
            <a:r>
              <a:rPr lang="en-US"/>
              <a:t>- No </a:t>
            </a:r>
            <a:r>
              <a:rPr lang="en-US" err="1"/>
              <a:t>necesita</a:t>
            </a:r>
            <a:r>
              <a:rPr lang="en-US"/>
              <a:t> cambios</a:t>
            </a:r>
          </a:p>
          <a:p>
            <a:endParaRPr lang="en-US" dirty="0"/>
          </a:p>
        </p:txBody>
      </p:sp>
      <p:sp>
        <p:nvSpPr>
          <p:cNvPr id="4" name="Slide Number Placeholder 3">
            <a:extLst>
              <a:ext uri="{FF2B5EF4-FFF2-40B4-BE49-F238E27FC236}">
                <a16:creationId xmlns:a16="http://schemas.microsoft.com/office/drawing/2014/main" id="{B3CD9089-9D99-09B6-16B7-E07644D9274C}"/>
              </a:ext>
            </a:extLst>
          </p:cNvPr>
          <p:cNvSpPr>
            <a:spLocks noGrp="1"/>
          </p:cNvSpPr>
          <p:nvPr>
            <p:ph type="sldNum" sz="quarter" idx="5"/>
          </p:nvPr>
        </p:nvSpPr>
        <p:spPr/>
        <p:txBody>
          <a:bodyPr/>
          <a:lstStyle/>
          <a:p>
            <a:fld id="{7E2BEA43-B555-984D-9151-8A636C5B5C40}" type="slidenum">
              <a:rPr lang="en-US" smtClean="0"/>
              <a:t>8</a:t>
            </a:fld>
            <a:endParaRPr lang="en-US"/>
          </a:p>
        </p:txBody>
      </p:sp>
    </p:spTree>
    <p:extLst>
      <p:ext uri="{BB962C8B-B14F-4D97-AF65-F5344CB8AC3E}">
        <p14:creationId xmlns:p14="http://schemas.microsoft.com/office/powerpoint/2010/main" val="479646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1575D3-F794-4938-330A-1808318A09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145A6-32D2-C789-0EC0-90CE202529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4075CF-55CF-CF8B-C2D1-9F38AE5C867A}"/>
              </a:ext>
            </a:extLst>
          </p:cNvPr>
          <p:cNvSpPr>
            <a:spLocks noGrp="1"/>
          </p:cNvSpPr>
          <p:nvPr>
            <p:ph type="body" idx="1"/>
          </p:nvPr>
        </p:nvSpPr>
        <p:spPr/>
        <p:txBody>
          <a:bodyPr/>
          <a:lstStyle/>
          <a:p>
            <a:r>
              <a:rPr lang="en-US"/>
              <a:t>- No </a:t>
            </a:r>
            <a:r>
              <a:rPr lang="en-US" err="1"/>
              <a:t>necesita</a:t>
            </a:r>
            <a:r>
              <a:rPr lang="en-US"/>
              <a:t> cambios</a:t>
            </a:r>
          </a:p>
          <a:p>
            <a:endParaRPr lang="en-US" dirty="0"/>
          </a:p>
        </p:txBody>
      </p:sp>
      <p:sp>
        <p:nvSpPr>
          <p:cNvPr id="4" name="Slide Number Placeholder 3">
            <a:extLst>
              <a:ext uri="{FF2B5EF4-FFF2-40B4-BE49-F238E27FC236}">
                <a16:creationId xmlns:a16="http://schemas.microsoft.com/office/drawing/2014/main" id="{F7BE9876-5EDE-631C-08D6-0EBEFE0CD207}"/>
              </a:ext>
            </a:extLst>
          </p:cNvPr>
          <p:cNvSpPr>
            <a:spLocks noGrp="1"/>
          </p:cNvSpPr>
          <p:nvPr>
            <p:ph type="sldNum" sz="quarter" idx="5"/>
          </p:nvPr>
        </p:nvSpPr>
        <p:spPr/>
        <p:txBody>
          <a:bodyPr/>
          <a:lstStyle/>
          <a:p>
            <a:fld id="{7E2BEA43-B555-984D-9151-8A636C5B5C40}" type="slidenum">
              <a:rPr lang="en-US" smtClean="0"/>
              <a:t>9</a:t>
            </a:fld>
            <a:endParaRPr lang="en-US"/>
          </a:p>
        </p:txBody>
      </p:sp>
    </p:spTree>
    <p:extLst>
      <p:ext uri="{BB962C8B-B14F-4D97-AF65-F5344CB8AC3E}">
        <p14:creationId xmlns:p14="http://schemas.microsoft.com/office/powerpoint/2010/main" val="29866634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svg"/><Relationship Id="rId7" Type="http://schemas.openxmlformats.org/officeDocument/2006/relationships/image" Target="../media/image1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0E6D5-47C0-356F-250C-D4CFA1F84534}"/>
              </a:ext>
            </a:extLst>
          </p:cNvPr>
          <p:cNvSpPr>
            <a:spLocks noGrp="1"/>
          </p:cNvSpPr>
          <p:nvPr>
            <p:ph type="ctrTitle"/>
          </p:nvPr>
        </p:nvSpPr>
        <p:spPr>
          <a:xfrm>
            <a:off x="647700" y="1919370"/>
            <a:ext cx="8663158" cy="2185214"/>
          </a:xfrm>
        </p:spPr>
        <p:txBody>
          <a:bodyPr anchor="b">
            <a:spAutoFit/>
          </a:bodyPr>
          <a:lstStyle>
            <a:lvl1pPr algn="l">
              <a:lnSpc>
                <a:spcPct val="85000"/>
              </a:lnSpc>
              <a:defRPr sz="8000"/>
            </a:lvl1pPr>
          </a:lstStyle>
          <a:p>
            <a:r>
              <a:rPr lang="en-US" dirty="0"/>
              <a:t>Click to edit Master title style</a:t>
            </a:r>
          </a:p>
        </p:txBody>
      </p:sp>
      <p:sp>
        <p:nvSpPr>
          <p:cNvPr id="3" name="Subtitle 2">
            <a:extLst>
              <a:ext uri="{FF2B5EF4-FFF2-40B4-BE49-F238E27FC236}">
                <a16:creationId xmlns:a16="http://schemas.microsoft.com/office/drawing/2014/main" id="{EC575B88-531F-FADB-1AEF-AFBA038198CE}"/>
              </a:ext>
            </a:extLst>
          </p:cNvPr>
          <p:cNvSpPr>
            <a:spLocks noGrp="1"/>
          </p:cNvSpPr>
          <p:nvPr>
            <p:ph type="subTitle" idx="1"/>
          </p:nvPr>
        </p:nvSpPr>
        <p:spPr>
          <a:xfrm>
            <a:off x="647700" y="4296448"/>
            <a:ext cx="8663158" cy="367024"/>
          </a:xfrm>
        </p:spPr>
        <p:txBody>
          <a:bodyPr wrap="square">
            <a:spAutoFit/>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5" name="Rectangle 24">
            <a:extLst>
              <a:ext uri="{FF2B5EF4-FFF2-40B4-BE49-F238E27FC236}">
                <a16:creationId xmlns:a16="http://schemas.microsoft.com/office/drawing/2014/main" id="{AD70B5C5-E60F-E9A9-8D7C-CD469869F3F5}"/>
              </a:ext>
            </a:extLst>
          </p:cNvPr>
          <p:cNvSpPr/>
          <p:nvPr userDrawn="1"/>
        </p:nvSpPr>
        <p:spPr>
          <a:xfrm>
            <a:off x="0" y="5257800"/>
            <a:ext cx="12192000" cy="1600200"/>
          </a:xfrm>
          <a:prstGeom prst="rect">
            <a:avLst/>
          </a:prstGeom>
          <a:solidFill>
            <a:srgbClr val="2269A3"/>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ptos" panose="02110004020202020204"/>
              <a:ea typeface="+mn-ea"/>
              <a:cs typeface="+mn-cs"/>
            </a:endParaRPr>
          </a:p>
        </p:txBody>
      </p:sp>
      <p:sp>
        <p:nvSpPr>
          <p:cNvPr id="27" name="Freeform 26">
            <a:extLst>
              <a:ext uri="{FF2B5EF4-FFF2-40B4-BE49-F238E27FC236}">
                <a16:creationId xmlns:a16="http://schemas.microsoft.com/office/drawing/2014/main" id="{2BC48E91-EAD9-41AE-D321-EFAA42E3FDD8}"/>
              </a:ext>
            </a:extLst>
          </p:cNvPr>
          <p:cNvSpPr/>
          <p:nvPr userDrawn="1"/>
        </p:nvSpPr>
        <p:spPr>
          <a:xfrm flipH="1">
            <a:off x="8398224" y="5257800"/>
            <a:ext cx="3793776" cy="1600200"/>
          </a:xfrm>
          <a:custGeom>
            <a:avLst/>
            <a:gdLst>
              <a:gd name="connsiteX0" fmla="*/ 3793776 w 3793776"/>
              <a:gd name="connsiteY0" fmla="*/ 0 h 1600200"/>
              <a:gd name="connsiteX1" fmla="*/ 0 w 3793776"/>
              <a:gd name="connsiteY1" fmla="*/ 0 h 1600200"/>
              <a:gd name="connsiteX2" fmla="*/ 0 w 3793776"/>
              <a:gd name="connsiteY2" fmla="*/ 1600200 h 1600200"/>
              <a:gd name="connsiteX3" fmla="*/ 3342919 w 3793776"/>
              <a:gd name="connsiteY3" fmla="*/ 1600200 h 1600200"/>
            </a:gdLst>
            <a:ahLst/>
            <a:cxnLst>
              <a:cxn ang="0">
                <a:pos x="connsiteX0" y="connsiteY0"/>
              </a:cxn>
              <a:cxn ang="0">
                <a:pos x="connsiteX1" y="connsiteY1"/>
              </a:cxn>
              <a:cxn ang="0">
                <a:pos x="connsiteX2" y="connsiteY2"/>
              </a:cxn>
              <a:cxn ang="0">
                <a:pos x="connsiteX3" y="connsiteY3"/>
              </a:cxn>
            </a:cxnLst>
            <a:rect l="l" t="t" r="r" b="b"/>
            <a:pathLst>
              <a:path w="3793776" h="1600200">
                <a:moveTo>
                  <a:pt x="3793776" y="0"/>
                </a:moveTo>
                <a:lnTo>
                  <a:pt x="0" y="0"/>
                </a:lnTo>
                <a:lnTo>
                  <a:pt x="0" y="1600200"/>
                </a:lnTo>
                <a:lnTo>
                  <a:pt x="3342919" y="1600200"/>
                </a:lnTo>
                <a:close/>
              </a:path>
            </a:pathLst>
          </a:custGeom>
          <a:solidFill>
            <a:srgbClr val="FFFFFF"/>
          </a:solidFill>
          <a:ln w="1905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ptos" panose="02110004020202020204"/>
              <a:ea typeface="+mn-ea"/>
              <a:cs typeface="+mn-cs"/>
            </a:endParaRPr>
          </a:p>
        </p:txBody>
      </p:sp>
      <p:grpSp>
        <p:nvGrpSpPr>
          <p:cNvPr id="30" name="Graphic 5">
            <a:extLst>
              <a:ext uri="{FF2B5EF4-FFF2-40B4-BE49-F238E27FC236}">
                <a16:creationId xmlns:a16="http://schemas.microsoft.com/office/drawing/2014/main" id="{F0DE9D3C-12C2-4064-5B66-954EED7D5ABF}"/>
              </a:ext>
            </a:extLst>
          </p:cNvPr>
          <p:cNvGrpSpPr/>
          <p:nvPr userDrawn="1"/>
        </p:nvGrpSpPr>
        <p:grpSpPr>
          <a:xfrm>
            <a:off x="8799738" y="-2970"/>
            <a:ext cx="3389310" cy="3482439"/>
            <a:chOff x="8915400" y="-2969"/>
            <a:chExt cx="3273647" cy="3363598"/>
          </a:xfrm>
          <a:solidFill>
            <a:srgbClr val="2269A3"/>
          </a:solidFill>
        </p:grpSpPr>
        <p:sp>
          <p:nvSpPr>
            <p:cNvPr id="31" name="Freeform 30">
              <a:extLst>
                <a:ext uri="{FF2B5EF4-FFF2-40B4-BE49-F238E27FC236}">
                  <a16:creationId xmlns:a16="http://schemas.microsoft.com/office/drawing/2014/main" id="{1B2390FF-CD7E-95AB-4EED-86F1B6750B58}"/>
                </a:ext>
              </a:extLst>
            </p:cNvPr>
            <p:cNvSpPr/>
            <p:nvPr/>
          </p:nvSpPr>
          <p:spPr>
            <a:xfrm>
              <a:off x="10932128" y="1462544"/>
              <a:ext cx="1256919" cy="1076199"/>
            </a:xfrm>
            <a:custGeom>
              <a:avLst/>
              <a:gdLst>
                <a:gd name="connsiteX0" fmla="*/ 1256919 w 1256919"/>
                <a:gd name="connsiteY0" fmla="*/ 0 h 1076199"/>
                <a:gd name="connsiteX1" fmla="*/ 1256919 w 1256919"/>
                <a:gd name="connsiteY1" fmla="*/ 937206 h 1076199"/>
                <a:gd name="connsiteX2" fmla="*/ 525780 w 1256919"/>
                <a:gd name="connsiteY2" fmla="*/ 1076200 h 1076199"/>
                <a:gd name="connsiteX3" fmla="*/ 525780 w 1256919"/>
                <a:gd name="connsiteY3" fmla="*/ 1073347 h 1076199"/>
                <a:gd name="connsiteX4" fmla="*/ 0 w 1256919"/>
                <a:gd name="connsiteY4" fmla="*/ 1009745 h 1076199"/>
                <a:gd name="connsiteX5" fmla="*/ 224981 w 1256919"/>
                <a:gd name="connsiteY5" fmla="*/ 215240 h 1076199"/>
                <a:gd name="connsiteX6" fmla="*/ 1256919 w 1256919"/>
                <a:gd name="connsiteY6" fmla="*/ 0 h 1076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919" h="1076199">
                  <a:moveTo>
                    <a:pt x="1256919" y="0"/>
                  </a:moveTo>
                  <a:lnTo>
                    <a:pt x="1256919" y="937206"/>
                  </a:lnTo>
                  <a:cubicBezTo>
                    <a:pt x="1029843" y="1025052"/>
                    <a:pt x="783431" y="1074108"/>
                    <a:pt x="525780" y="1076200"/>
                  </a:cubicBezTo>
                  <a:lnTo>
                    <a:pt x="525780" y="1073347"/>
                  </a:lnTo>
                  <a:cubicBezTo>
                    <a:pt x="348996" y="1074678"/>
                    <a:pt x="172307" y="1053098"/>
                    <a:pt x="0" y="1009745"/>
                  </a:cubicBezTo>
                  <a:lnTo>
                    <a:pt x="224981" y="215240"/>
                  </a:lnTo>
                  <a:cubicBezTo>
                    <a:pt x="575501" y="296906"/>
                    <a:pt x="955167" y="226173"/>
                    <a:pt x="1256919"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03D62"/>
                </a:solidFill>
                <a:effectLst/>
                <a:uLnTx/>
                <a:uFillTx/>
              </a:endParaRPr>
            </a:p>
          </p:txBody>
        </p:sp>
        <p:sp>
          <p:nvSpPr>
            <p:cNvPr id="32" name="Freeform 31">
              <a:extLst>
                <a:ext uri="{FF2B5EF4-FFF2-40B4-BE49-F238E27FC236}">
                  <a16:creationId xmlns:a16="http://schemas.microsoft.com/office/drawing/2014/main" id="{895A7BB4-D976-F204-F458-0279AE6C6D72}"/>
                </a:ext>
              </a:extLst>
            </p:cNvPr>
            <p:cNvSpPr/>
            <p:nvPr/>
          </p:nvSpPr>
          <p:spPr>
            <a:xfrm>
              <a:off x="8915400" y="594835"/>
              <a:ext cx="2438971" cy="2765794"/>
            </a:xfrm>
            <a:custGeom>
              <a:avLst/>
              <a:gdLst>
                <a:gd name="connsiteX0" fmla="*/ 0 w 2438971"/>
                <a:gd name="connsiteY0" fmla="*/ 1474450 h 2765794"/>
                <a:gd name="connsiteX1" fmla="*/ 1106710 w 2438971"/>
                <a:gd name="connsiteY1" fmla="*/ 1753673 h 2765794"/>
                <a:gd name="connsiteX2" fmla="*/ 1655921 w 2438971"/>
                <a:gd name="connsiteY2" fmla="*/ 2765795 h 2765794"/>
                <a:gd name="connsiteX3" fmla="*/ 2438972 w 2438971"/>
                <a:gd name="connsiteY3" fmla="*/ 0 h 2765794"/>
                <a:gd name="connsiteX4" fmla="*/ 0 w 2438971"/>
                <a:gd name="connsiteY4" fmla="*/ 1474450 h 2765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971" h="2765794">
                  <a:moveTo>
                    <a:pt x="0" y="1474450"/>
                  </a:moveTo>
                  <a:cubicBezTo>
                    <a:pt x="365760" y="1579218"/>
                    <a:pt x="743617" y="1641489"/>
                    <a:pt x="1106710" y="1753673"/>
                  </a:cubicBezTo>
                  <a:cubicBezTo>
                    <a:pt x="1305211" y="2082427"/>
                    <a:pt x="1456849" y="2437801"/>
                    <a:pt x="1655921" y="2765795"/>
                  </a:cubicBezTo>
                  <a:lnTo>
                    <a:pt x="2438972" y="0"/>
                  </a:lnTo>
                  <a:lnTo>
                    <a:pt x="0" y="147445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03D62"/>
                </a:solidFill>
                <a:effectLst/>
                <a:uLnTx/>
                <a:uFillTx/>
              </a:endParaRPr>
            </a:p>
          </p:txBody>
        </p:sp>
        <p:sp>
          <p:nvSpPr>
            <p:cNvPr id="33" name="Freeform 32">
              <a:extLst>
                <a:ext uri="{FF2B5EF4-FFF2-40B4-BE49-F238E27FC236}">
                  <a16:creationId xmlns:a16="http://schemas.microsoft.com/office/drawing/2014/main" id="{000F80CC-B0AC-7ED1-D426-DE13263031F8}"/>
                </a:ext>
              </a:extLst>
            </p:cNvPr>
            <p:cNvSpPr/>
            <p:nvPr/>
          </p:nvSpPr>
          <p:spPr>
            <a:xfrm>
              <a:off x="9409078" y="-2969"/>
              <a:ext cx="978600" cy="1489946"/>
            </a:xfrm>
            <a:custGeom>
              <a:avLst/>
              <a:gdLst>
                <a:gd name="connsiteX0" fmla="*/ 978601 w 978600"/>
                <a:gd name="connsiteY0" fmla="*/ 1061083 h 1489946"/>
                <a:gd name="connsiteX1" fmla="*/ 271751 w 978600"/>
                <a:gd name="connsiteY1" fmla="*/ 1489947 h 1489946"/>
                <a:gd name="connsiteX2" fmla="*/ 108492 w 978600"/>
                <a:gd name="connsiteY2" fmla="*/ 1122689 h 1489946"/>
                <a:gd name="connsiteX3" fmla="*/ 106111 w 978600"/>
                <a:gd name="connsiteY3" fmla="*/ 1123450 h 1489946"/>
                <a:gd name="connsiteX4" fmla="*/ 104015 w 978600"/>
                <a:gd name="connsiteY4" fmla="*/ 1117460 h 1489946"/>
                <a:gd name="connsiteX5" fmla="*/ 54961 w 978600"/>
                <a:gd name="connsiteY5" fmla="*/ 0 h 1489946"/>
                <a:gd name="connsiteX6" fmla="*/ 921070 w 978600"/>
                <a:gd name="connsiteY6" fmla="*/ 0 h 1489946"/>
                <a:gd name="connsiteX7" fmla="*/ 827534 w 978600"/>
                <a:gd name="connsiteY7" fmla="*/ 465751 h 1489946"/>
                <a:gd name="connsiteX8" fmla="*/ 830487 w 978600"/>
                <a:gd name="connsiteY8" fmla="*/ 465751 h 1489946"/>
                <a:gd name="connsiteX9" fmla="*/ 830297 w 978600"/>
                <a:gd name="connsiteY9" fmla="*/ 472121 h 1489946"/>
                <a:gd name="connsiteX10" fmla="*/ 978601 w 978600"/>
                <a:gd name="connsiteY10" fmla="*/ 1061083 h 148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8600" h="1489946">
                  <a:moveTo>
                    <a:pt x="978601" y="1061083"/>
                  </a:moveTo>
                  <a:lnTo>
                    <a:pt x="271751" y="1489947"/>
                  </a:lnTo>
                  <a:cubicBezTo>
                    <a:pt x="206028" y="1373961"/>
                    <a:pt x="151069" y="1251129"/>
                    <a:pt x="108492" y="1122689"/>
                  </a:cubicBezTo>
                  <a:lnTo>
                    <a:pt x="106111" y="1123450"/>
                  </a:lnTo>
                  <a:cubicBezTo>
                    <a:pt x="105444" y="1121358"/>
                    <a:pt x="104682" y="1119457"/>
                    <a:pt x="104015" y="1117460"/>
                  </a:cubicBezTo>
                  <a:cubicBezTo>
                    <a:pt x="-19334" y="742597"/>
                    <a:pt x="-29430" y="357846"/>
                    <a:pt x="54961" y="0"/>
                  </a:cubicBezTo>
                  <a:lnTo>
                    <a:pt x="921070" y="0"/>
                  </a:lnTo>
                  <a:cubicBezTo>
                    <a:pt x="860872" y="146219"/>
                    <a:pt x="828296" y="304131"/>
                    <a:pt x="827534" y="465751"/>
                  </a:cubicBezTo>
                  <a:lnTo>
                    <a:pt x="830487" y="465751"/>
                  </a:lnTo>
                  <a:cubicBezTo>
                    <a:pt x="830487" y="467843"/>
                    <a:pt x="830297" y="469934"/>
                    <a:pt x="830297" y="472121"/>
                  </a:cubicBezTo>
                  <a:cubicBezTo>
                    <a:pt x="830297" y="685174"/>
                    <a:pt x="884018" y="885773"/>
                    <a:pt x="978601" y="1061083"/>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03D62"/>
                </a:solidFill>
                <a:effectLst/>
                <a:uLnTx/>
                <a:uFillTx/>
              </a:endParaRPr>
            </a:p>
          </p:txBody>
        </p:sp>
      </p:grpSp>
      <p:sp>
        <p:nvSpPr>
          <p:cNvPr id="37" name="Text Placeholder 34">
            <a:extLst>
              <a:ext uri="{FF2B5EF4-FFF2-40B4-BE49-F238E27FC236}">
                <a16:creationId xmlns:a16="http://schemas.microsoft.com/office/drawing/2014/main" id="{7B6DE925-33EB-ED3E-0BA0-1E04136ABF03}"/>
              </a:ext>
            </a:extLst>
          </p:cNvPr>
          <p:cNvSpPr>
            <a:spLocks noGrp="1"/>
          </p:cNvSpPr>
          <p:nvPr>
            <p:ph type="body" sz="quarter" idx="13" hasCustomPrompt="1"/>
          </p:nvPr>
        </p:nvSpPr>
        <p:spPr>
          <a:xfrm>
            <a:off x="647700" y="5856698"/>
            <a:ext cx="2095501" cy="183127"/>
          </a:xfrm>
        </p:spPr>
        <p:txBody>
          <a:bodyPr wrap="square" tIns="0" bIns="0" anchor="ctr" anchorCtr="0">
            <a:spAutoFit/>
          </a:bodyPr>
          <a:lstStyle>
            <a:lvl1pPr marL="0" indent="0">
              <a:buNone/>
              <a:defRPr sz="1200" spc="1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VERSION NUMBER</a:t>
            </a:r>
          </a:p>
        </p:txBody>
      </p:sp>
      <p:sp>
        <p:nvSpPr>
          <p:cNvPr id="38" name="Text Placeholder 34">
            <a:extLst>
              <a:ext uri="{FF2B5EF4-FFF2-40B4-BE49-F238E27FC236}">
                <a16:creationId xmlns:a16="http://schemas.microsoft.com/office/drawing/2014/main" id="{0FB38ABA-0FB7-3F86-7BE6-0FFC6CF1E19D}"/>
              </a:ext>
            </a:extLst>
          </p:cNvPr>
          <p:cNvSpPr>
            <a:spLocks noGrp="1"/>
          </p:cNvSpPr>
          <p:nvPr>
            <p:ph type="body" sz="quarter" idx="14" hasCustomPrompt="1"/>
          </p:nvPr>
        </p:nvSpPr>
        <p:spPr>
          <a:xfrm>
            <a:off x="647700" y="6073513"/>
            <a:ext cx="2095501" cy="183127"/>
          </a:xfrm>
        </p:spPr>
        <p:txBody>
          <a:bodyPr wrap="square" tIns="0" bIns="0" anchor="ctr" anchorCtr="0">
            <a:spAutoFit/>
          </a:bodyPr>
          <a:lstStyle>
            <a:lvl1pPr marL="0" indent="0">
              <a:buNone/>
              <a:defRPr sz="1200" spc="1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DATE, YEAR</a:t>
            </a:r>
          </a:p>
        </p:txBody>
      </p:sp>
      <p:sp>
        <p:nvSpPr>
          <p:cNvPr id="40" name="Text Placeholder 34">
            <a:extLst>
              <a:ext uri="{FF2B5EF4-FFF2-40B4-BE49-F238E27FC236}">
                <a16:creationId xmlns:a16="http://schemas.microsoft.com/office/drawing/2014/main" id="{B8C6DF67-0AE9-893B-8646-2F1B0ED38269}"/>
              </a:ext>
            </a:extLst>
          </p:cNvPr>
          <p:cNvSpPr>
            <a:spLocks noGrp="1"/>
          </p:cNvSpPr>
          <p:nvPr>
            <p:ph type="body" sz="quarter" idx="15" hasCustomPrompt="1"/>
          </p:nvPr>
        </p:nvSpPr>
        <p:spPr>
          <a:xfrm>
            <a:off x="2751311" y="6078899"/>
            <a:ext cx="3344689" cy="169277"/>
          </a:xfrm>
        </p:spPr>
        <p:txBody>
          <a:bodyPr wrap="square" tIns="0" bIns="0" anchor="b" anchorCtr="0">
            <a:spAutoFit/>
          </a:bodyPr>
          <a:lstStyle>
            <a:lvl1pPr marL="0" indent="0">
              <a:lnSpc>
                <a:spcPct val="100000"/>
              </a:lnSpc>
              <a:buNone/>
              <a:defRPr sz="1100" b="0" spc="1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TAGLINE</a:t>
            </a:r>
          </a:p>
        </p:txBody>
      </p:sp>
      <p:pic>
        <p:nvPicPr>
          <p:cNvPr id="41" name="Graphic 40">
            <a:extLst>
              <a:ext uri="{FF2B5EF4-FFF2-40B4-BE49-F238E27FC236}">
                <a16:creationId xmlns:a16="http://schemas.microsoft.com/office/drawing/2014/main" id="{E215B98E-FA85-84DE-DC07-341847E1F16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75865" y="5247904"/>
            <a:ext cx="3416135" cy="1708068"/>
          </a:xfrm>
          <a:prstGeom prst="rect">
            <a:avLst/>
          </a:prstGeom>
        </p:spPr>
      </p:pic>
    </p:spTree>
    <p:extLst>
      <p:ext uri="{BB962C8B-B14F-4D97-AF65-F5344CB8AC3E}">
        <p14:creationId xmlns:p14="http://schemas.microsoft.com/office/powerpoint/2010/main" val="230323579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Slide">
    <p:bg>
      <p:bgPr>
        <a:solidFill>
          <a:schemeClr val="bg1"/>
        </a:solidFill>
        <a:effectLst/>
      </p:bgPr>
    </p:bg>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6F84AB5B-A7E3-6E9E-4743-C29302E757FF}"/>
              </a:ext>
            </a:extLst>
          </p:cNvPr>
          <p:cNvSpPr/>
          <p:nvPr userDrawn="1"/>
        </p:nvSpPr>
        <p:spPr>
          <a:xfrm flipH="1">
            <a:off x="9654639" y="5787751"/>
            <a:ext cx="2537361" cy="1070249"/>
          </a:xfrm>
          <a:custGeom>
            <a:avLst/>
            <a:gdLst>
              <a:gd name="connsiteX0" fmla="*/ 3793776 w 3793776"/>
              <a:gd name="connsiteY0" fmla="*/ 0 h 1600200"/>
              <a:gd name="connsiteX1" fmla="*/ 0 w 3793776"/>
              <a:gd name="connsiteY1" fmla="*/ 0 h 1600200"/>
              <a:gd name="connsiteX2" fmla="*/ 0 w 3793776"/>
              <a:gd name="connsiteY2" fmla="*/ 1600200 h 1600200"/>
              <a:gd name="connsiteX3" fmla="*/ 3342919 w 3793776"/>
              <a:gd name="connsiteY3" fmla="*/ 1600200 h 1600200"/>
            </a:gdLst>
            <a:ahLst/>
            <a:cxnLst>
              <a:cxn ang="0">
                <a:pos x="connsiteX0" y="connsiteY0"/>
              </a:cxn>
              <a:cxn ang="0">
                <a:pos x="connsiteX1" y="connsiteY1"/>
              </a:cxn>
              <a:cxn ang="0">
                <a:pos x="connsiteX2" y="connsiteY2"/>
              </a:cxn>
              <a:cxn ang="0">
                <a:pos x="connsiteX3" y="connsiteY3"/>
              </a:cxn>
            </a:cxnLst>
            <a:rect l="l" t="t" r="r" b="b"/>
            <a:pathLst>
              <a:path w="3793776" h="1600200">
                <a:moveTo>
                  <a:pt x="3793776" y="0"/>
                </a:moveTo>
                <a:lnTo>
                  <a:pt x="0" y="0"/>
                </a:lnTo>
                <a:lnTo>
                  <a:pt x="0" y="1600200"/>
                </a:lnTo>
                <a:lnTo>
                  <a:pt x="3342919" y="1600200"/>
                </a:lnTo>
                <a:close/>
              </a:path>
            </a:pathLst>
          </a:custGeom>
          <a:solidFill>
            <a:schemeClr val="bg1"/>
          </a:solidFill>
          <a:ln>
            <a:noFill/>
          </a:ln>
          <a:effectLst>
            <a:outerShdw blurRad="76200" dist="38100" dir="13500000" algn="br" rotWithShape="0">
              <a:prstClr val="black">
                <a:alpha val="6992"/>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ooter Placeholder 4">
            <a:extLst>
              <a:ext uri="{FF2B5EF4-FFF2-40B4-BE49-F238E27FC236}">
                <a16:creationId xmlns:a16="http://schemas.microsoft.com/office/drawing/2014/main" id="{1144A8D8-0060-F929-A182-1B945ACD0E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4D1FE3-5700-6B7C-11CD-B40AB5A0BD81}"/>
              </a:ext>
            </a:extLst>
          </p:cNvPr>
          <p:cNvSpPr>
            <a:spLocks noGrp="1"/>
          </p:cNvSpPr>
          <p:nvPr>
            <p:ph type="sldNum" sz="quarter" idx="12"/>
          </p:nvPr>
        </p:nvSpPr>
        <p:spPr/>
        <p:txBody>
          <a:bodyPr/>
          <a:lstStyle/>
          <a:p>
            <a:fld id="{62FC844F-1C5E-9744-861D-1084858A0FD4}" type="slidenum">
              <a:rPr lang="en-US" smtClean="0"/>
              <a:t>‹#›</a:t>
            </a:fld>
            <a:endParaRPr lang="en-US"/>
          </a:p>
        </p:txBody>
      </p:sp>
      <p:pic>
        <p:nvPicPr>
          <p:cNvPr id="12" name="Graphic 11">
            <a:extLst>
              <a:ext uri="{FF2B5EF4-FFF2-40B4-BE49-F238E27FC236}">
                <a16:creationId xmlns:a16="http://schemas.microsoft.com/office/drawing/2014/main" id="{9D3F55E7-5F92-28D5-C9F4-5A3BFDB82A2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95339" y="5777954"/>
            <a:ext cx="2284786" cy="1142393"/>
          </a:xfrm>
          <a:prstGeom prst="rect">
            <a:avLst/>
          </a:prstGeom>
        </p:spPr>
      </p:pic>
      <p:sp>
        <p:nvSpPr>
          <p:cNvPr id="25" name="Picture Placeholder 24">
            <a:extLst>
              <a:ext uri="{FF2B5EF4-FFF2-40B4-BE49-F238E27FC236}">
                <a16:creationId xmlns:a16="http://schemas.microsoft.com/office/drawing/2014/main" id="{B0FDBE5D-AD68-5A65-A9B9-15FA25C9A7AB}"/>
              </a:ext>
            </a:extLst>
          </p:cNvPr>
          <p:cNvSpPr>
            <a:spLocks noGrp="1"/>
          </p:cNvSpPr>
          <p:nvPr>
            <p:ph type="pic" sz="quarter" idx="13" hasCustomPrompt="1"/>
          </p:nvPr>
        </p:nvSpPr>
        <p:spPr>
          <a:xfrm>
            <a:off x="-1" y="-10140"/>
            <a:ext cx="12192001" cy="6334740"/>
          </a:xfrm>
          <a:custGeom>
            <a:avLst/>
            <a:gdLst>
              <a:gd name="connsiteX0" fmla="*/ 0 w 12192001"/>
              <a:gd name="connsiteY0" fmla="*/ 0 h 6334740"/>
              <a:gd name="connsiteX1" fmla="*/ 1759352 w 12192001"/>
              <a:gd name="connsiteY1" fmla="*/ 0 h 6334740"/>
              <a:gd name="connsiteX2" fmla="*/ 1759352 w 12192001"/>
              <a:gd name="connsiteY2" fmla="*/ 10140 h 6334740"/>
              <a:gd name="connsiteX3" fmla="*/ 12192001 w 12192001"/>
              <a:gd name="connsiteY3" fmla="*/ 10140 h 6334740"/>
              <a:gd name="connsiteX4" fmla="*/ 12192001 w 12192001"/>
              <a:gd name="connsiteY4" fmla="*/ 5797891 h 6334740"/>
              <a:gd name="connsiteX5" fmla="*/ 9654640 w 12192001"/>
              <a:gd name="connsiteY5" fmla="*/ 5797891 h 6334740"/>
              <a:gd name="connsiteX6" fmla="*/ 9805897 w 12192001"/>
              <a:gd name="connsiteY6" fmla="*/ 6334740 h 6334740"/>
              <a:gd name="connsiteX7" fmla="*/ 11876 w 12192001"/>
              <a:gd name="connsiteY7" fmla="*/ 6334740 h 6334740"/>
              <a:gd name="connsiteX8" fmla="*/ 11876 w 12192001"/>
              <a:gd name="connsiteY8" fmla="*/ 6334739 h 6334740"/>
              <a:gd name="connsiteX9" fmla="*/ 0 w 12192001"/>
              <a:gd name="connsiteY9" fmla="*/ 6334739 h 6334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334740">
                <a:moveTo>
                  <a:pt x="0" y="0"/>
                </a:moveTo>
                <a:lnTo>
                  <a:pt x="1759352" y="0"/>
                </a:lnTo>
                <a:lnTo>
                  <a:pt x="1759352" y="10140"/>
                </a:lnTo>
                <a:lnTo>
                  <a:pt x="12192001" y="10140"/>
                </a:lnTo>
                <a:lnTo>
                  <a:pt x="12192001" y="5797891"/>
                </a:lnTo>
                <a:lnTo>
                  <a:pt x="9654640" y="5797891"/>
                </a:lnTo>
                <a:lnTo>
                  <a:pt x="9805897" y="6334740"/>
                </a:lnTo>
                <a:lnTo>
                  <a:pt x="11876" y="6334740"/>
                </a:lnTo>
                <a:lnTo>
                  <a:pt x="11876" y="6334739"/>
                </a:lnTo>
                <a:lnTo>
                  <a:pt x="0" y="6334739"/>
                </a:lnTo>
                <a:close/>
              </a:path>
            </a:pathLst>
          </a:custGeom>
          <a:solidFill>
            <a:schemeClr val="accent5"/>
          </a:solidFill>
        </p:spPr>
        <p:txBody>
          <a:bodyPr wrap="square" bIns="1005840" anchor="ctr" anchorCtr="0">
            <a:noAutofit/>
          </a:bodyPr>
          <a:lstStyle>
            <a:lvl1pPr marL="0" indent="0" algn="ctr">
              <a:buNone/>
              <a:defRPr sz="1800"/>
            </a:lvl1pPr>
          </a:lstStyle>
          <a:p>
            <a:r>
              <a:rPr lang="en-US" dirty="0"/>
              <a:t>Click to add image.</a:t>
            </a:r>
          </a:p>
        </p:txBody>
      </p:sp>
      <p:sp>
        <p:nvSpPr>
          <p:cNvPr id="21" name="Text Placeholder 20">
            <a:extLst>
              <a:ext uri="{FF2B5EF4-FFF2-40B4-BE49-F238E27FC236}">
                <a16:creationId xmlns:a16="http://schemas.microsoft.com/office/drawing/2014/main" id="{99716DE1-A953-CAD6-693B-E4736A40D195}"/>
              </a:ext>
            </a:extLst>
          </p:cNvPr>
          <p:cNvSpPr>
            <a:spLocks noGrp="1"/>
          </p:cNvSpPr>
          <p:nvPr>
            <p:ph type="body" sz="quarter" idx="14" hasCustomPrompt="1"/>
          </p:nvPr>
        </p:nvSpPr>
        <p:spPr>
          <a:xfrm rot="5400000">
            <a:off x="1716622" y="2760141"/>
            <a:ext cx="782494" cy="4215739"/>
          </a:xfrm>
          <a:prstGeom prst="round2SameRect">
            <a:avLst>
              <a:gd name="adj1" fmla="val 8957"/>
              <a:gd name="adj2" fmla="val 0"/>
            </a:avLst>
          </a:prstGeom>
          <a:solidFill>
            <a:schemeClr val="accent1"/>
          </a:solidFill>
        </p:spPr>
        <p:txBody>
          <a:bodyPr vert="vert270" wrap="square" lIns="274320" tIns="274320" rIns="274320" bIns="658368">
            <a:spAutoFit/>
          </a:bodyPr>
          <a:lstStyle>
            <a:lvl1pPr marL="0" indent="0">
              <a:buNone/>
              <a:defRPr sz="1400">
                <a:solidFill>
                  <a:schemeClr val="bg1"/>
                </a:solidFill>
              </a:defRPr>
            </a:lvl1pPr>
          </a:lstStyle>
          <a:p>
            <a:pPr lvl="0"/>
            <a:r>
              <a:rPr lang="en-US" dirty="0"/>
              <a:t>Click to add caption.</a:t>
            </a:r>
          </a:p>
        </p:txBody>
      </p:sp>
    </p:spTree>
    <p:extLst>
      <p:ext uri="{BB962C8B-B14F-4D97-AF65-F5344CB8AC3E}">
        <p14:creationId xmlns:p14="http://schemas.microsoft.com/office/powerpoint/2010/main" val="3269172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ata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23CE17-C6B9-D10E-D7A3-0E5B87B825E6}"/>
              </a:ext>
            </a:extLst>
          </p:cNvPr>
          <p:cNvSpPr/>
          <p:nvPr userDrawn="1"/>
        </p:nvSpPr>
        <p:spPr>
          <a:xfrm>
            <a:off x="7885216" y="0"/>
            <a:ext cx="4306784" cy="634142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C6FEDDE5-07E8-80FF-3481-81A38F8738F9}"/>
              </a:ext>
            </a:extLst>
          </p:cNvPr>
          <p:cNvSpPr/>
          <p:nvPr userDrawn="1"/>
        </p:nvSpPr>
        <p:spPr>
          <a:xfrm flipH="1">
            <a:off x="9654639" y="5787751"/>
            <a:ext cx="2537361" cy="1070249"/>
          </a:xfrm>
          <a:custGeom>
            <a:avLst/>
            <a:gdLst>
              <a:gd name="connsiteX0" fmla="*/ 3793776 w 3793776"/>
              <a:gd name="connsiteY0" fmla="*/ 0 h 1600200"/>
              <a:gd name="connsiteX1" fmla="*/ 0 w 3793776"/>
              <a:gd name="connsiteY1" fmla="*/ 0 h 1600200"/>
              <a:gd name="connsiteX2" fmla="*/ 0 w 3793776"/>
              <a:gd name="connsiteY2" fmla="*/ 1600200 h 1600200"/>
              <a:gd name="connsiteX3" fmla="*/ 3342919 w 3793776"/>
              <a:gd name="connsiteY3" fmla="*/ 1600200 h 1600200"/>
            </a:gdLst>
            <a:ahLst/>
            <a:cxnLst>
              <a:cxn ang="0">
                <a:pos x="connsiteX0" y="connsiteY0"/>
              </a:cxn>
              <a:cxn ang="0">
                <a:pos x="connsiteX1" y="connsiteY1"/>
              </a:cxn>
              <a:cxn ang="0">
                <a:pos x="connsiteX2" y="connsiteY2"/>
              </a:cxn>
              <a:cxn ang="0">
                <a:pos x="connsiteX3" y="connsiteY3"/>
              </a:cxn>
            </a:cxnLst>
            <a:rect l="l" t="t" r="r" b="b"/>
            <a:pathLst>
              <a:path w="3793776" h="1600200">
                <a:moveTo>
                  <a:pt x="3793776" y="0"/>
                </a:moveTo>
                <a:lnTo>
                  <a:pt x="0" y="0"/>
                </a:lnTo>
                <a:lnTo>
                  <a:pt x="0" y="1600200"/>
                </a:lnTo>
                <a:lnTo>
                  <a:pt x="3342919" y="1600200"/>
                </a:lnTo>
                <a:close/>
              </a:path>
            </a:pathLst>
          </a:custGeom>
          <a:solidFill>
            <a:srgbClr val="FFFFFF"/>
          </a:solidFill>
          <a:ln w="19050" cap="flat" cmpd="sng" algn="ctr">
            <a:noFill/>
            <a:prstDash val="solid"/>
            <a:miter lim="800000"/>
          </a:ln>
          <a:effectLst>
            <a:outerShdw blurRad="76200" dist="38100" dir="13500000" algn="br" rotWithShape="0">
              <a:prstClr val="black">
                <a:alpha val="36963"/>
              </a:prstClr>
            </a:outerShdw>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ptos" panose="02110004020202020204"/>
              <a:ea typeface="+mn-ea"/>
              <a:cs typeface="+mn-cs"/>
            </a:endParaRPr>
          </a:p>
        </p:txBody>
      </p:sp>
      <p:sp>
        <p:nvSpPr>
          <p:cNvPr id="5" name="Footer Placeholder 4">
            <a:extLst>
              <a:ext uri="{FF2B5EF4-FFF2-40B4-BE49-F238E27FC236}">
                <a16:creationId xmlns:a16="http://schemas.microsoft.com/office/drawing/2014/main" id="{1144A8D8-0060-F929-A182-1B945ACD0E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4D1FE3-5700-6B7C-11CD-B40AB5A0BD81}"/>
              </a:ext>
            </a:extLst>
          </p:cNvPr>
          <p:cNvSpPr>
            <a:spLocks noGrp="1"/>
          </p:cNvSpPr>
          <p:nvPr>
            <p:ph type="sldNum" sz="quarter" idx="12"/>
          </p:nvPr>
        </p:nvSpPr>
        <p:spPr/>
        <p:txBody>
          <a:bodyPr/>
          <a:lstStyle/>
          <a:p>
            <a:fld id="{62FC844F-1C5E-9744-861D-1084858A0FD4}" type="slidenum">
              <a:rPr lang="en-US" smtClean="0"/>
              <a:t>‹#›</a:t>
            </a:fld>
            <a:endParaRPr lang="en-US"/>
          </a:p>
        </p:txBody>
      </p:sp>
      <p:pic>
        <p:nvPicPr>
          <p:cNvPr id="10" name="Graphic 9">
            <a:extLst>
              <a:ext uri="{FF2B5EF4-FFF2-40B4-BE49-F238E27FC236}">
                <a16:creationId xmlns:a16="http://schemas.microsoft.com/office/drawing/2014/main" id="{208ADF6C-C918-68BC-4609-592843E7CD5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95339" y="5777954"/>
            <a:ext cx="2284786" cy="1142393"/>
          </a:xfrm>
          <a:prstGeom prst="rect">
            <a:avLst/>
          </a:prstGeom>
        </p:spPr>
      </p:pic>
      <p:sp>
        <p:nvSpPr>
          <p:cNvPr id="15" name="Title 1">
            <a:extLst>
              <a:ext uri="{FF2B5EF4-FFF2-40B4-BE49-F238E27FC236}">
                <a16:creationId xmlns:a16="http://schemas.microsoft.com/office/drawing/2014/main" id="{69C5CDD7-F2E0-8B05-6315-F9E0DABDEC8E}"/>
              </a:ext>
            </a:extLst>
          </p:cNvPr>
          <p:cNvSpPr>
            <a:spLocks noGrp="1"/>
          </p:cNvSpPr>
          <p:nvPr>
            <p:ph type="title" hasCustomPrompt="1"/>
          </p:nvPr>
        </p:nvSpPr>
        <p:spPr>
          <a:xfrm>
            <a:off x="647700" y="647700"/>
            <a:ext cx="6777228" cy="701731"/>
          </a:xfrm>
        </p:spPr>
        <p:txBody>
          <a:bodyPr anchor="t" anchorCtr="0"/>
          <a:lstStyle/>
          <a:p>
            <a:r>
              <a:rPr lang="en-US" dirty="0"/>
              <a:t>Click to add title.</a:t>
            </a:r>
          </a:p>
        </p:txBody>
      </p:sp>
      <p:sp>
        <p:nvSpPr>
          <p:cNvPr id="16" name="Content Placeholder 2">
            <a:extLst>
              <a:ext uri="{FF2B5EF4-FFF2-40B4-BE49-F238E27FC236}">
                <a16:creationId xmlns:a16="http://schemas.microsoft.com/office/drawing/2014/main" id="{89E90ACC-A835-7432-980C-5D56509A5774}"/>
              </a:ext>
            </a:extLst>
          </p:cNvPr>
          <p:cNvSpPr>
            <a:spLocks noGrp="1"/>
          </p:cNvSpPr>
          <p:nvPr>
            <p:ph idx="1"/>
          </p:nvPr>
        </p:nvSpPr>
        <p:spPr>
          <a:xfrm>
            <a:off x="647700" y="1665962"/>
            <a:ext cx="6777228" cy="434164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1">
            <a:extLst>
              <a:ext uri="{FF2B5EF4-FFF2-40B4-BE49-F238E27FC236}">
                <a16:creationId xmlns:a16="http://schemas.microsoft.com/office/drawing/2014/main" id="{059DB739-D130-AA62-A14A-F47286E14AB3}"/>
              </a:ext>
            </a:extLst>
          </p:cNvPr>
          <p:cNvSpPr>
            <a:spLocks noGrp="1"/>
          </p:cNvSpPr>
          <p:nvPr>
            <p:ph type="body" sz="quarter" idx="14" hasCustomPrompt="1"/>
          </p:nvPr>
        </p:nvSpPr>
        <p:spPr>
          <a:xfrm>
            <a:off x="8532916" y="2365887"/>
            <a:ext cx="3011384" cy="367024"/>
          </a:xfrm>
        </p:spPr>
        <p:txBody>
          <a:bodyPr anchor="b" anchorCtr="0">
            <a:spAutoFit/>
          </a:bodyPr>
          <a:lstStyle>
            <a:lvl1pPr marL="0" indent="0" algn="ctr">
              <a:buNone/>
              <a:defRPr sz="18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Click to add takeaway.</a:t>
            </a:r>
          </a:p>
        </p:txBody>
      </p:sp>
      <p:sp>
        <p:nvSpPr>
          <p:cNvPr id="23" name="Text Placeholder 21">
            <a:extLst>
              <a:ext uri="{FF2B5EF4-FFF2-40B4-BE49-F238E27FC236}">
                <a16:creationId xmlns:a16="http://schemas.microsoft.com/office/drawing/2014/main" id="{9D6C8E69-812D-5602-9C9E-E32052F408CF}"/>
              </a:ext>
            </a:extLst>
          </p:cNvPr>
          <p:cNvSpPr>
            <a:spLocks noGrp="1"/>
          </p:cNvSpPr>
          <p:nvPr>
            <p:ph type="body" sz="quarter" idx="15" hasCustomPrompt="1"/>
          </p:nvPr>
        </p:nvSpPr>
        <p:spPr>
          <a:xfrm>
            <a:off x="8532916" y="3095092"/>
            <a:ext cx="3011384" cy="367024"/>
          </a:xfrm>
        </p:spPr>
        <p:txBody>
          <a:bodyPr anchor="t" anchorCtr="0">
            <a:spAutoFit/>
          </a:bodyPr>
          <a:lstStyle>
            <a:lvl1pPr marL="0" indent="0" algn="ctr">
              <a:buNone/>
              <a:defRPr sz="18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Click to add takeaway.</a:t>
            </a:r>
          </a:p>
        </p:txBody>
      </p:sp>
    </p:spTree>
    <p:extLst>
      <p:ext uri="{BB962C8B-B14F-4D97-AF65-F5344CB8AC3E}">
        <p14:creationId xmlns:p14="http://schemas.microsoft.com/office/powerpoint/2010/main" val="425766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Slide 1">
    <p:bg>
      <p:bgPr>
        <a:solidFill>
          <a:schemeClr val="tx2"/>
        </a:solidFill>
        <a:effectLst/>
      </p:bgPr>
    </p:bg>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6955F4A3-759C-D0EA-E70A-D28890E15A7D}"/>
              </a:ext>
            </a:extLst>
          </p:cNvPr>
          <p:cNvSpPr/>
          <p:nvPr userDrawn="1"/>
        </p:nvSpPr>
        <p:spPr>
          <a:xfrm flipH="1">
            <a:off x="9654639" y="5787751"/>
            <a:ext cx="2537361" cy="1070249"/>
          </a:xfrm>
          <a:custGeom>
            <a:avLst/>
            <a:gdLst>
              <a:gd name="connsiteX0" fmla="*/ 3793776 w 3793776"/>
              <a:gd name="connsiteY0" fmla="*/ 0 h 1600200"/>
              <a:gd name="connsiteX1" fmla="*/ 0 w 3793776"/>
              <a:gd name="connsiteY1" fmla="*/ 0 h 1600200"/>
              <a:gd name="connsiteX2" fmla="*/ 0 w 3793776"/>
              <a:gd name="connsiteY2" fmla="*/ 1600200 h 1600200"/>
              <a:gd name="connsiteX3" fmla="*/ 3342919 w 3793776"/>
              <a:gd name="connsiteY3" fmla="*/ 1600200 h 1600200"/>
            </a:gdLst>
            <a:ahLst/>
            <a:cxnLst>
              <a:cxn ang="0">
                <a:pos x="connsiteX0" y="connsiteY0"/>
              </a:cxn>
              <a:cxn ang="0">
                <a:pos x="connsiteX1" y="connsiteY1"/>
              </a:cxn>
              <a:cxn ang="0">
                <a:pos x="connsiteX2" y="connsiteY2"/>
              </a:cxn>
              <a:cxn ang="0">
                <a:pos x="connsiteX3" y="connsiteY3"/>
              </a:cxn>
            </a:cxnLst>
            <a:rect l="l" t="t" r="r" b="b"/>
            <a:pathLst>
              <a:path w="3793776" h="1600200">
                <a:moveTo>
                  <a:pt x="3793776" y="0"/>
                </a:moveTo>
                <a:lnTo>
                  <a:pt x="0" y="0"/>
                </a:lnTo>
                <a:lnTo>
                  <a:pt x="0" y="1600200"/>
                </a:lnTo>
                <a:lnTo>
                  <a:pt x="3342919" y="1600200"/>
                </a:lnTo>
                <a:close/>
              </a:path>
            </a:pathLst>
          </a:custGeom>
          <a:solidFill>
            <a:srgbClr val="FFFFFF"/>
          </a:solidFill>
          <a:ln w="19050" cap="flat" cmpd="sng" algn="ctr">
            <a:noFill/>
            <a:prstDash val="solid"/>
            <a:miter lim="800000"/>
          </a:ln>
          <a:effectLst>
            <a:outerShdw blurRad="76200" dist="38100" dir="13500000" algn="br" rotWithShape="0">
              <a:prstClr val="black">
                <a:alpha val="36963"/>
              </a:prstClr>
            </a:outerShdw>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ptos" panose="02110004020202020204"/>
              <a:ea typeface="+mn-ea"/>
              <a:cs typeface="+mn-cs"/>
            </a:endParaRPr>
          </a:p>
        </p:txBody>
      </p:sp>
      <p:pic>
        <p:nvPicPr>
          <p:cNvPr id="21" name="Graphic 20">
            <a:extLst>
              <a:ext uri="{FF2B5EF4-FFF2-40B4-BE49-F238E27FC236}">
                <a16:creationId xmlns:a16="http://schemas.microsoft.com/office/drawing/2014/main" id="{4AB86C8E-BC77-145B-249A-0B50CB7E0C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95339" y="5777954"/>
            <a:ext cx="2284786" cy="1142393"/>
          </a:xfrm>
          <a:prstGeom prst="rect">
            <a:avLst/>
          </a:prstGeom>
        </p:spPr>
      </p:pic>
      <p:sp>
        <p:nvSpPr>
          <p:cNvPr id="5" name="Footer Placeholder 4">
            <a:extLst>
              <a:ext uri="{FF2B5EF4-FFF2-40B4-BE49-F238E27FC236}">
                <a16:creationId xmlns:a16="http://schemas.microsoft.com/office/drawing/2014/main" id="{1144A8D8-0060-F929-A182-1B945ACD0E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4D1FE3-5700-6B7C-11CD-B40AB5A0BD81}"/>
              </a:ext>
            </a:extLst>
          </p:cNvPr>
          <p:cNvSpPr>
            <a:spLocks noGrp="1"/>
          </p:cNvSpPr>
          <p:nvPr>
            <p:ph type="sldNum" sz="quarter" idx="12"/>
          </p:nvPr>
        </p:nvSpPr>
        <p:spPr/>
        <p:txBody>
          <a:bodyPr/>
          <a:lstStyle/>
          <a:p>
            <a:fld id="{62FC844F-1C5E-9744-861D-1084858A0FD4}" type="slidenum">
              <a:rPr lang="en-US" smtClean="0"/>
              <a:t>‹#›</a:t>
            </a:fld>
            <a:endParaRPr lang="en-US"/>
          </a:p>
        </p:txBody>
      </p:sp>
      <p:grpSp>
        <p:nvGrpSpPr>
          <p:cNvPr id="3" name="Graphic 5">
            <a:extLst>
              <a:ext uri="{FF2B5EF4-FFF2-40B4-BE49-F238E27FC236}">
                <a16:creationId xmlns:a16="http://schemas.microsoft.com/office/drawing/2014/main" id="{C33AE452-9C93-AF84-1120-EFC9C4C4B269}"/>
              </a:ext>
            </a:extLst>
          </p:cNvPr>
          <p:cNvGrpSpPr/>
          <p:nvPr userDrawn="1"/>
        </p:nvGrpSpPr>
        <p:grpSpPr>
          <a:xfrm>
            <a:off x="8799738" y="-2970"/>
            <a:ext cx="3389310" cy="3482439"/>
            <a:chOff x="8915400" y="-2969"/>
            <a:chExt cx="3273647" cy="3363598"/>
          </a:xfrm>
          <a:solidFill>
            <a:schemeClr val="accent2">
              <a:alpha val="20000"/>
            </a:schemeClr>
          </a:solidFill>
        </p:grpSpPr>
        <p:sp>
          <p:nvSpPr>
            <p:cNvPr id="4" name="Freeform 3">
              <a:extLst>
                <a:ext uri="{FF2B5EF4-FFF2-40B4-BE49-F238E27FC236}">
                  <a16:creationId xmlns:a16="http://schemas.microsoft.com/office/drawing/2014/main" id="{383652FA-82FD-BBDB-FB1B-8436D6282598}"/>
                </a:ext>
              </a:extLst>
            </p:cNvPr>
            <p:cNvSpPr/>
            <p:nvPr/>
          </p:nvSpPr>
          <p:spPr>
            <a:xfrm>
              <a:off x="10932128" y="1462544"/>
              <a:ext cx="1256919" cy="1076199"/>
            </a:xfrm>
            <a:custGeom>
              <a:avLst/>
              <a:gdLst>
                <a:gd name="connsiteX0" fmla="*/ 1256919 w 1256919"/>
                <a:gd name="connsiteY0" fmla="*/ 0 h 1076199"/>
                <a:gd name="connsiteX1" fmla="*/ 1256919 w 1256919"/>
                <a:gd name="connsiteY1" fmla="*/ 937206 h 1076199"/>
                <a:gd name="connsiteX2" fmla="*/ 525780 w 1256919"/>
                <a:gd name="connsiteY2" fmla="*/ 1076200 h 1076199"/>
                <a:gd name="connsiteX3" fmla="*/ 525780 w 1256919"/>
                <a:gd name="connsiteY3" fmla="*/ 1073347 h 1076199"/>
                <a:gd name="connsiteX4" fmla="*/ 0 w 1256919"/>
                <a:gd name="connsiteY4" fmla="*/ 1009745 h 1076199"/>
                <a:gd name="connsiteX5" fmla="*/ 224981 w 1256919"/>
                <a:gd name="connsiteY5" fmla="*/ 215240 h 1076199"/>
                <a:gd name="connsiteX6" fmla="*/ 1256919 w 1256919"/>
                <a:gd name="connsiteY6" fmla="*/ 0 h 1076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919" h="1076199">
                  <a:moveTo>
                    <a:pt x="1256919" y="0"/>
                  </a:moveTo>
                  <a:lnTo>
                    <a:pt x="1256919" y="937206"/>
                  </a:lnTo>
                  <a:cubicBezTo>
                    <a:pt x="1029843" y="1025052"/>
                    <a:pt x="783431" y="1074108"/>
                    <a:pt x="525780" y="1076200"/>
                  </a:cubicBezTo>
                  <a:lnTo>
                    <a:pt x="525780" y="1073347"/>
                  </a:lnTo>
                  <a:cubicBezTo>
                    <a:pt x="348996" y="1074678"/>
                    <a:pt x="172307" y="1053098"/>
                    <a:pt x="0" y="1009745"/>
                  </a:cubicBezTo>
                  <a:lnTo>
                    <a:pt x="224981" y="215240"/>
                  </a:lnTo>
                  <a:cubicBezTo>
                    <a:pt x="575501" y="296906"/>
                    <a:pt x="955167" y="226173"/>
                    <a:pt x="1256919" y="0"/>
                  </a:cubicBez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458F804F-0CCD-9179-7DCC-85029E1AFB6B}"/>
                </a:ext>
              </a:extLst>
            </p:cNvPr>
            <p:cNvSpPr/>
            <p:nvPr/>
          </p:nvSpPr>
          <p:spPr>
            <a:xfrm>
              <a:off x="8915400" y="594835"/>
              <a:ext cx="2438971" cy="2765794"/>
            </a:xfrm>
            <a:custGeom>
              <a:avLst/>
              <a:gdLst>
                <a:gd name="connsiteX0" fmla="*/ 0 w 2438971"/>
                <a:gd name="connsiteY0" fmla="*/ 1474450 h 2765794"/>
                <a:gd name="connsiteX1" fmla="*/ 1106710 w 2438971"/>
                <a:gd name="connsiteY1" fmla="*/ 1753673 h 2765794"/>
                <a:gd name="connsiteX2" fmla="*/ 1655921 w 2438971"/>
                <a:gd name="connsiteY2" fmla="*/ 2765795 h 2765794"/>
                <a:gd name="connsiteX3" fmla="*/ 2438972 w 2438971"/>
                <a:gd name="connsiteY3" fmla="*/ 0 h 2765794"/>
                <a:gd name="connsiteX4" fmla="*/ 0 w 2438971"/>
                <a:gd name="connsiteY4" fmla="*/ 1474450 h 2765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971" h="2765794">
                  <a:moveTo>
                    <a:pt x="0" y="1474450"/>
                  </a:moveTo>
                  <a:cubicBezTo>
                    <a:pt x="365760" y="1579218"/>
                    <a:pt x="743617" y="1641489"/>
                    <a:pt x="1106710" y="1753673"/>
                  </a:cubicBezTo>
                  <a:cubicBezTo>
                    <a:pt x="1305211" y="2082427"/>
                    <a:pt x="1456849" y="2437801"/>
                    <a:pt x="1655921" y="2765795"/>
                  </a:cubicBezTo>
                  <a:lnTo>
                    <a:pt x="2438972" y="0"/>
                  </a:lnTo>
                  <a:lnTo>
                    <a:pt x="0" y="1474450"/>
                  </a:ln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B2E377E3-9DFD-D34A-2261-ED2AB8B3549A}"/>
                </a:ext>
              </a:extLst>
            </p:cNvPr>
            <p:cNvSpPr/>
            <p:nvPr/>
          </p:nvSpPr>
          <p:spPr>
            <a:xfrm>
              <a:off x="9409078" y="-2969"/>
              <a:ext cx="978600" cy="1489946"/>
            </a:xfrm>
            <a:custGeom>
              <a:avLst/>
              <a:gdLst>
                <a:gd name="connsiteX0" fmla="*/ 978601 w 978600"/>
                <a:gd name="connsiteY0" fmla="*/ 1061083 h 1489946"/>
                <a:gd name="connsiteX1" fmla="*/ 271751 w 978600"/>
                <a:gd name="connsiteY1" fmla="*/ 1489947 h 1489946"/>
                <a:gd name="connsiteX2" fmla="*/ 108492 w 978600"/>
                <a:gd name="connsiteY2" fmla="*/ 1122689 h 1489946"/>
                <a:gd name="connsiteX3" fmla="*/ 106111 w 978600"/>
                <a:gd name="connsiteY3" fmla="*/ 1123450 h 1489946"/>
                <a:gd name="connsiteX4" fmla="*/ 104015 w 978600"/>
                <a:gd name="connsiteY4" fmla="*/ 1117460 h 1489946"/>
                <a:gd name="connsiteX5" fmla="*/ 54961 w 978600"/>
                <a:gd name="connsiteY5" fmla="*/ 0 h 1489946"/>
                <a:gd name="connsiteX6" fmla="*/ 921070 w 978600"/>
                <a:gd name="connsiteY6" fmla="*/ 0 h 1489946"/>
                <a:gd name="connsiteX7" fmla="*/ 827534 w 978600"/>
                <a:gd name="connsiteY7" fmla="*/ 465751 h 1489946"/>
                <a:gd name="connsiteX8" fmla="*/ 830487 w 978600"/>
                <a:gd name="connsiteY8" fmla="*/ 465751 h 1489946"/>
                <a:gd name="connsiteX9" fmla="*/ 830297 w 978600"/>
                <a:gd name="connsiteY9" fmla="*/ 472121 h 1489946"/>
                <a:gd name="connsiteX10" fmla="*/ 978601 w 978600"/>
                <a:gd name="connsiteY10" fmla="*/ 1061083 h 148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8600" h="1489946">
                  <a:moveTo>
                    <a:pt x="978601" y="1061083"/>
                  </a:moveTo>
                  <a:lnTo>
                    <a:pt x="271751" y="1489947"/>
                  </a:lnTo>
                  <a:cubicBezTo>
                    <a:pt x="206028" y="1373961"/>
                    <a:pt x="151069" y="1251129"/>
                    <a:pt x="108492" y="1122689"/>
                  </a:cubicBezTo>
                  <a:lnTo>
                    <a:pt x="106111" y="1123450"/>
                  </a:lnTo>
                  <a:cubicBezTo>
                    <a:pt x="105444" y="1121358"/>
                    <a:pt x="104682" y="1119457"/>
                    <a:pt x="104015" y="1117460"/>
                  </a:cubicBezTo>
                  <a:cubicBezTo>
                    <a:pt x="-19334" y="742597"/>
                    <a:pt x="-29430" y="357846"/>
                    <a:pt x="54961" y="0"/>
                  </a:cubicBezTo>
                  <a:lnTo>
                    <a:pt x="921070" y="0"/>
                  </a:lnTo>
                  <a:cubicBezTo>
                    <a:pt x="860872" y="146219"/>
                    <a:pt x="828296" y="304131"/>
                    <a:pt x="827534" y="465751"/>
                  </a:cubicBezTo>
                  <a:lnTo>
                    <a:pt x="830487" y="465751"/>
                  </a:lnTo>
                  <a:cubicBezTo>
                    <a:pt x="830487" y="467843"/>
                    <a:pt x="830297" y="469934"/>
                    <a:pt x="830297" y="472121"/>
                  </a:cubicBezTo>
                  <a:cubicBezTo>
                    <a:pt x="830297" y="685174"/>
                    <a:pt x="884018" y="885773"/>
                    <a:pt x="978601" y="1061083"/>
                  </a:cubicBezTo>
                  <a:close/>
                </a:path>
              </a:pathLst>
            </a:custGeom>
            <a:grpFill/>
            <a:ln w="9525" cap="flat">
              <a:noFill/>
              <a:prstDash val="solid"/>
              <a:miter/>
            </a:ln>
          </p:spPr>
          <p:txBody>
            <a:bodyPr rtlCol="0" anchor="ctr"/>
            <a:lstStyle/>
            <a:p>
              <a:endParaRPr lang="en-US"/>
            </a:p>
          </p:txBody>
        </p:sp>
      </p:grpSp>
      <p:pic>
        <p:nvPicPr>
          <p:cNvPr id="9" name="Graphic 8" descr="Open quotation mark with solid fill">
            <a:extLst>
              <a:ext uri="{FF2B5EF4-FFF2-40B4-BE49-F238E27FC236}">
                <a16:creationId xmlns:a16="http://schemas.microsoft.com/office/drawing/2014/main" id="{CAA6E56F-01CD-8069-2871-CB11791BE32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44286" y="362692"/>
            <a:ext cx="1121724" cy="1121724"/>
          </a:xfrm>
          <a:prstGeom prst="rect">
            <a:avLst/>
          </a:prstGeom>
        </p:spPr>
      </p:pic>
      <p:cxnSp>
        <p:nvCxnSpPr>
          <p:cNvPr id="10" name="Straight Connector 9">
            <a:extLst>
              <a:ext uri="{FF2B5EF4-FFF2-40B4-BE49-F238E27FC236}">
                <a16:creationId xmlns:a16="http://schemas.microsoft.com/office/drawing/2014/main" id="{AD1A4A0C-A1EC-B008-CC54-8A9C1980CAB7}"/>
              </a:ext>
            </a:extLst>
          </p:cNvPr>
          <p:cNvCxnSpPr/>
          <p:nvPr userDrawn="1"/>
        </p:nvCxnSpPr>
        <p:spPr>
          <a:xfrm>
            <a:off x="2493818" y="5628904"/>
            <a:ext cx="6234545"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ACE3761D-A5BA-12C3-26BA-563B4809CCF0}"/>
              </a:ext>
            </a:extLst>
          </p:cNvPr>
          <p:cNvCxnSpPr>
            <a:cxnSpLocks/>
          </p:cNvCxnSpPr>
          <p:nvPr userDrawn="1"/>
        </p:nvCxnSpPr>
        <p:spPr>
          <a:xfrm>
            <a:off x="1793174" y="914400"/>
            <a:ext cx="6947064"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14" name="Title 1">
            <a:extLst>
              <a:ext uri="{FF2B5EF4-FFF2-40B4-BE49-F238E27FC236}">
                <a16:creationId xmlns:a16="http://schemas.microsoft.com/office/drawing/2014/main" id="{9E157F2B-0637-CBD8-EA1C-B2137E51CAB5}"/>
              </a:ext>
            </a:extLst>
          </p:cNvPr>
          <p:cNvSpPr>
            <a:spLocks noGrp="1"/>
          </p:cNvSpPr>
          <p:nvPr>
            <p:ph type="title" hasCustomPrompt="1"/>
          </p:nvPr>
        </p:nvSpPr>
        <p:spPr>
          <a:xfrm>
            <a:off x="647699" y="1229096"/>
            <a:ext cx="9006939" cy="4085112"/>
          </a:xfrm>
        </p:spPr>
        <p:txBody>
          <a:bodyPr anchor="ctr" anchorCtr="0">
            <a:noAutofit/>
          </a:bodyPr>
          <a:lstStyle>
            <a:lvl1pPr>
              <a:lnSpc>
                <a:spcPct val="100000"/>
              </a:lnSpc>
              <a:defRPr sz="4400" b="0" i="0">
                <a:solidFill>
                  <a:schemeClr val="bg1"/>
                </a:solidFill>
                <a:latin typeface="+mn-lt"/>
              </a:defRPr>
            </a:lvl1pPr>
          </a:lstStyle>
          <a:p>
            <a:r>
              <a:rPr lang="en-US" dirty="0"/>
              <a:t>Click to add quote.</a:t>
            </a:r>
          </a:p>
        </p:txBody>
      </p:sp>
      <p:sp>
        <p:nvSpPr>
          <p:cNvPr id="17" name="Text Placeholder 21">
            <a:extLst>
              <a:ext uri="{FF2B5EF4-FFF2-40B4-BE49-F238E27FC236}">
                <a16:creationId xmlns:a16="http://schemas.microsoft.com/office/drawing/2014/main" id="{A4CE37D2-EDF1-2552-054C-AA0ADCC1F134}"/>
              </a:ext>
            </a:extLst>
          </p:cNvPr>
          <p:cNvSpPr>
            <a:spLocks noGrp="1"/>
          </p:cNvSpPr>
          <p:nvPr>
            <p:ph type="body" sz="quarter" idx="14" hasCustomPrompt="1"/>
          </p:nvPr>
        </p:nvSpPr>
        <p:spPr>
          <a:xfrm>
            <a:off x="647700" y="5460398"/>
            <a:ext cx="3114072" cy="305981"/>
          </a:xfrm>
          <a:solidFill>
            <a:schemeClr val="tx2"/>
          </a:solidFill>
        </p:spPr>
        <p:txBody>
          <a:bodyPr wrap="square" anchor="b" anchorCtr="0">
            <a:spAutoFit/>
          </a:bodyPr>
          <a:lstStyle>
            <a:lvl1pPr marL="0" indent="0" algn="l">
              <a:buNone/>
              <a:defRPr sz="1400" b="1">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CLICK TO ADD QUOTE ATTRIBUTION</a:t>
            </a:r>
          </a:p>
        </p:txBody>
      </p:sp>
    </p:spTree>
    <p:extLst>
      <p:ext uri="{BB962C8B-B14F-4D97-AF65-F5344CB8AC3E}">
        <p14:creationId xmlns:p14="http://schemas.microsoft.com/office/powerpoint/2010/main" val="26461040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2">
    <p:bg>
      <p:bgRef idx="1001">
        <a:schemeClr val="bg2"/>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144A8D8-0060-F929-A182-1B945ACD0E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4D1FE3-5700-6B7C-11CD-B40AB5A0BD81}"/>
              </a:ext>
            </a:extLst>
          </p:cNvPr>
          <p:cNvSpPr>
            <a:spLocks noGrp="1"/>
          </p:cNvSpPr>
          <p:nvPr>
            <p:ph type="sldNum" sz="quarter" idx="12"/>
          </p:nvPr>
        </p:nvSpPr>
        <p:spPr/>
        <p:txBody>
          <a:bodyPr/>
          <a:lstStyle/>
          <a:p>
            <a:fld id="{62FC844F-1C5E-9744-861D-1084858A0FD4}" type="slidenum">
              <a:rPr lang="en-US" smtClean="0"/>
              <a:t>‹#›</a:t>
            </a:fld>
            <a:endParaRPr lang="en-US"/>
          </a:p>
        </p:txBody>
      </p:sp>
      <p:pic>
        <p:nvPicPr>
          <p:cNvPr id="9" name="Graphic 8" descr="Open quotation mark with solid fill">
            <a:extLst>
              <a:ext uri="{FF2B5EF4-FFF2-40B4-BE49-F238E27FC236}">
                <a16:creationId xmlns:a16="http://schemas.microsoft.com/office/drawing/2014/main" id="{CAA6E56F-01CD-8069-2871-CB11791BE3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4286" y="362692"/>
            <a:ext cx="1121724" cy="1121724"/>
          </a:xfrm>
          <a:prstGeom prst="rect">
            <a:avLst/>
          </a:prstGeom>
        </p:spPr>
      </p:pic>
      <p:cxnSp>
        <p:nvCxnSpPr>
          <p:cNvPr id="10" name="Straight Connector 9">
            <a:extLst>
              <a:ext uri="{FF2B5EF4-FFF2-40B4-BE49-F238E27FC236}">
                <a16:creationId xmlns:a16="http://schemas.microsoft.com/office/drawing/2014/main" id="{AD1A4A0C-A1EC-B008-CC54-8A9C1980CAB7}"/>
              </a:ext>
            </a:extLst>
          </p:cNvPr>
          <p:cNvCxnSpPr/>
          <p:nvPr userDrawn="1"/>
        </p:nvCxnSpPr>
        <p:spPr>
          <a:xfrm>
            <a:off x="2493818" y="5628904"/>
            <a:ext cx="6234545"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ACE3761D-A5BA-12C3-26BA-563B4809CCF0}"/>
              </a:ext>
            </a:extLst>
          </p:cNvPr>
          <p:cNvCxnSpPr>
            <a:cxnSpLocks/>
          </p:cNvCxnSpPr>
          <p:nvPr userDrawn="1"/>
        </p:nvCxnSpPr>
        <p:spPr>
          <a:xfrm>
            <a:off x="1793174" y="914400"/>
            <a:ext cx="6947064"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14" name="Title 1">
            <a:extLst>
              <a:ext uri="{FF2B5EF4-FFF2-40B4-BE49-F238E27FC236}">
                <a16:creationId xmlns:a16="http://schemas.microsoft.com/office/drawing/2014/main" id="{9E157F2B-0637-CBD8-EA1C-B2137E51CAB5}"/>
              </a:ext>
            </a:extLst>
          </p:cNvPr>
          <p:cNvSpPr>
            <a:spLocks noGrp="1"/>
          </p:cNvSpPr>
          <p:nvPr>
            <p:ph type="title" hasCustomPrompt="1"/>
          </p:nvPr>
        </p:nvSpPr>
        <p:spPr>
          <a:xfrm>
            <a:off x="647699" y="1229096"/>
            <a:ext cx="9006939" cy="4085112"/>
          </a:xfrm>
        </p:spPr>
        <p:txBody>
          <a:bodyPr anchor="ctr" anchorCtr="0">
            <a:noAutofit/>
          </a:bodyPr>
          <a:lstStyle>
            <a:lvl1pPr>
              <a:lnSpc>
                <a:spcPct val="100000"/>
              </a:lnSpc>
              <a:defRPr sz="4400" b="0" i="0">
                <a:solidFill>
                  <a:schemeClr val="tx1"/>
                </a:solidFill>
                <a:latin typeface="+mn-lt"/>
              </a:defRPr>
            </a:lvl1pPr>
          </a:lstStyle>
          <a:p>
            <a:r>
              <a:rPr lang="en-US" dirty="0"/>
              <a:t>Click to add quote.</a:t>
            </a:r>
          </a:p>
        </p:txBody>
      </p:sp>
      <p:sp>
        <p:nvSpPr>
          <p:cNvPr id="17" name="Text Placeholder 21">
            <a:extLst>
              <a:ext uri="{FF2B5EF4-FFF2-40B4-BE49-F238E27FC236}">
                <a16:creationId xmlns:a16="http://schemas.microsoft.com/office/drawing/2014/main" id="{A4CE37D2-EDF1-2552-054C-AA0ADCC1F134}"/>
              </a:ext>
            </a:extLst>
          </p:cNvPr>
          <p:cNvSpPr>
            <a:spLocks noGrp="1"/>
          </p:cNvSpPr>
          <p:nvPr>
            <p:ph type="body" sz="quarter" idx="14" hasCustomPrompt="1"/>
          </p:nvPr>
        </p:nvSpPr>
        <p:spPr>
          <a:xfrm>
            <a:off x="647700" y="5460398"/>
            <a:ext cx="3114072" cy="305981"/>
          </a:xfrm>
          <a:solidFill>
            <a:schemeClr val="accent5"/>
          </a:solidFill>
        </p:spPr>
        <p:txBody>
          <a:bodyPr wrap="square" anchor="b" anchorCtr="0">
            <a:spAutoFit/>
          </a:bodyPr>
          <a:lstStyle>
            <a:lvl1pPr marL="0" indent="0" algn="l">
              <a:buNone/>
              <a:defRPr sz="1400" b="1">
                <a:solidFill>
                  <a:schemeClr val="accent2"/>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CLICK TO ADD QUOTE ATTRIBUTION</a:t>
            </a:r>
          </a:p>
        </p:txBody>
      </p:sp>
      <p:grpSp>
        <p:nvGrpSpPr>
          <p:cNvPr id="2" name="Graphic 5">
            <a:extLst>
              <a:ext uri="{FF2B5EF4-FFF2-40B4-BE49-F238E27FC236}">
                <a16:creationId xmlns:a16="http://schemas.microsoft.com/office/drawing/2014/main" id="{AB000525-1BB8-72A4-A017-942BB0920A63}"/>
              </a:ext>
            </a:extLst>
          </p:cNvPr>
          <p:cNvGrpSpPr/>
          <p:nvPr userDrawn="1"/>
        </p:nvGrpSpPr>
        <p:grpSpPr>
          <a:xfrm>
            <a:off x="8799738" y="-2970"/>
            <a:ext cx="3389310" cy="3482439"/>
            <a:chOff x="8915400" y="-2969"/>
            <a:chExt cx="3273647" cy="3363598"/>
          </a:xfrm>
          <a:solidFill>
            <a:schemeClr val="accent1">
              <a:alpha val="8000"/>
            </a:schemeClr>
          </a:solidFill>
        </p:grpSpPr>
        <p:sp>
          <p:nvSpPr>
            <p:cNvPr id="12" name="Freeform 11">
              <a:extLst>
                <a:ext uri="{FF2B5EF4-FFF2-40B4-BE49-F238E27FC236}">
                  <a16:creationId xmlns:a16="http://schemas.microsoft.com/office/drawing/2014/main" id="{12BEA7B7-FACD-C4C6-6F48-8BFFE25B0784}"/>
                </a:ext>
              </a:extLst>
            </p:cNvPr>
            <p:cNvSpPr/>
            <p:nvPr/>
          </p:nvSpPr>
          <p:spPr>
            <a:xfrm>
              <a:off x="10932128" y="1462544"/>
              <a:ext cx="1256919" cy="1076199"/>
            </a:xfrm>
            <a:custGeom>
              <a:avLst/>
              <a:gdLst>
                <a:gd name="connsiteX0" fmla="*/ 1256919 w 1256919"/>
                <a:gd name="connsiteY0" fmla="*/ 0 h 1076199"/>
                <a:gd name="connsiteX1" fmla="*/ 1256919 w 1256919"/>
                <a:gd name="connsiteY1" fmla="*/ 937206 h 1076199"/>
                <a:gd name="connsiteX2" fmla="*/ 525780 w 1256919"/>
                <a:gd name="connsiteY2" fmla="*/ 1076200 h 1076199"/>
                <a:gd name="connsiteX3" fmla="*/ 525780 w 1256919"/>
                <a:gd name="connsiteY3" fmla="*/ 1073347 h 1076199"/>
                <a:gd name="connsiteX4" fmla="*/ 0 w 1256919"/>
                <a:gd name="connsiteY4" fmla="*/ 1009745 h 1076199"/>
                <a:gd name="connsiteX5" fmla="*/ 224981 w 1256919"/>
                <a:gd name="connsiteY5" fmla="*/ 215240 h 1076199"/>
                <a:gd name="connsiteX6" fmla="*/ 1256919 w 1256919"/>
                <a:gd name="connsiteY6" fmla="*/ 0 h 1076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919" h="1076199">
                  <a:moveTo>
                    <a:pt x="1256919" y="0"/>
                  </a:moveTo>
                  <a:lnTo>
                    <a:pt x="1256919" y="937206"/>
                  </a:lnTo>
                  <a:cubicBezTo>
                    <a:pt x="1029843" y="1025052"/>
                    <a:pt x="783431" y="1074108"/>
                    <a:pt x="525780" y="1076200"/>
                  </a:cubicBezTo>
                  <a:lnTo>
                    <a:pt x="525780" y="1073347"/>
                  </a:lnTo>
                  <a:cubicBezTo>
                    <a:pt x="348996" y="1074678"/>
                    <a:pt x="172307" y="1053098"/>
                    <a:pt x="0" y="1009745"/>
                  </a:cubicBezTo>
                  <a:lnTo>
                    <a:pt x="224981" y="215240"/>
                  </a:lnTo>
                  <a:cubicBezTo>
                    <a:pt x="575501" y="296906"/>
                    <a:pt x="955167" y="226173"/>
                    <a:pt x="1256919" y="0"/>
                  </a:cubicBezTo>
                  <a:close/>
                </a:path>
              </a:pathLst>
            </a:custGeom>
            <a:grp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993F9A6-8E23-33D3-1805-184C81829E34}"/>
                </a:ext>
              </a:extLst>
            </p:cNvPr>
            <p:cNvSpPr/>
            <p:nvPr/>
          </p:nvSpPr>
          <p:spPr>
            <a:xfrm>
              <a:off x="8915400" y="594835"/>
              <a:ext cx="2438971" cy="2765794"/>
            </a:xfrm>
            <a:custGeom>
              <a:avLst/>
              <a:gdLst>
                <a:gd name="connsiteX0" fmla="*/ 0 w 2438971"/>
                <a:gd name="connsiteY0" fmla="*/ 1474450 h 2765794"/>
                <a:gd name="connsiteX1" fmla="*/ 1106710 w 2438971"/>
                <a:gd name="connsiteY1" fmla="*/ 1753673 h 2765794"/>
                <a:gd name="connsiteX2" fmla="*/ 1655921 w 2438971"/>
                <a:gd name="connsiteY2" fmla="*/ 2765795 h 2765794"/>
                <a:gd name="connsiteX3" fmla="*/ 2438972 w 2438971"/>
                <a:gd name="connsiteY3" fmla="*/ 0 h 2765794"/>
                <a:gd name="connsiteX4" fmla="*/ 0 w 2438971"/>
                <a:gd name="connsiteY4" fmla="*/ 1474450 h 2765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971" h="2765794">
                  <a:moveTo>
                    <a:pt x="0" y="1474450"/>
                  </a:moveTo>
                  <a:cubicBezTo>
                    <a:pt x="365760" y="1579218"/>
                    <a:pt x="743617" y="1641489"/>
                    <a:pt x="1106710" y="1753673"/>
                  </a:cubicBezTo>
                  <a:cubicBezTo>
                    <a:pt x="1305211" y="2082427"/>
                    <a:pt x="1456849" y="2437801"/>
                    <a:pt x="1655921" y="2765795"/>
                  </a:cubicBezTo>
                  <a:lnTo>
                    <a:pt x="2438972" y="0"/>
                  </a:lnTo>
                  <a:lnTo>
                    <a:pt x="0" y="1474450"/>
                  </a:lnTo>
                  <a:close/>
                </a:path>
              </a:pathLst>
            </a:custGeom>
            <a:grp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318E2B1-3447-5CB9-C202-EF22246F71E8}"/>
                </a:ext>
              </a:extLst>
            </p:cNvPr>
            <p:cNvSpPr/>
            <p:nvPr/>
          </p:nvSpPr>
          <p:spPr>
            <a:xfrm>
              <a:off x="9409078" y="-2969"/>
              <a:ext cx="978600" cy="1489946"/>
            </a:xfrm>
            <a:custGeom>
              <a:avLst/>
              <a:gdLst>
                <a:gd name="connsiteX0" fmla="*/ 978601 w 978600"/>
                <a:gd name="connsiteY0" fmla="*/ 1061083 h 1489946"/>
                <a:gd name="connsiteX1" fmla="*/ 271751 w 978600"/>
                <a:gd name="connsiteY1" fmla="*/ 1489947 h 1489946"/>
                <a:gd name="connsiteX2" fmla="*/ 108492 w 978600"/>
                <a:gd name="connsiteY2" fmla="*/ 1122689 h 1489946"/>
                <a:gd name="connsiteX3" fmla="*/ 106111 w 978600"/>
                <a:gd name="connsiteY3" fmla="*/ 1123450 h 1489946"/>
                <a:gd name="connsiteX4" fmla="*/ 104015 w 978600"/>
                <a:gd name="connsiteY4" fmla="*/ 1117460 h 1489946"/>
                <a:gd name="connsiteX5" fmla="*/ 54961 w 978600"/>
                <a:gd name="connsiteY5" fmla="*/ 0 h 1489946"/>
                <a:gd name="connsiteX6" fmla="*/ 921070 w 978600"/>
                <a:gd name="connsiteY6" fmla="*/ 0 h 1489946"/>
                <a:gd name="connsiteX7" fmla="*/ 827534 w 978600"/>
                <a:gd name="connsiteY7" fmla="*/ 465751 h 1489946"/>
                <a:gd name="connsiteX8" fmla="*/ 830487 w 978600"/>
                <a:gd name="connsiteY8" fmla="*/ 465751 h 1489946"/>
                <a:gd name="connsiteX9" fmla="*/ 830297 w 978600"/>
                <a:gd name="connsiteY9" fmla="*/ 472121 h 1489946"/>
                <a:gd name="connsiteX10" fmla="*/ 978601 w 978600"/>
                <a:gd name="connsiteY10" fmla="*/ 1061083 h 148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8600" h="1489946">
                  <a:moveTo>
                    <a:pt x="978601" y="1061083"/>
                  </a:moveTo>
                  <a:lnTo>
                    <a:pt x="271751" y="1489947"/>
                  </a:lnTo>
                  <a:cubicBezTo>
                    <a:pt x="206028" y="1373961"/>
                    <a:pt x="151069" y="1251129"/>
                    <a:pt x="108492" y="1122689"/>
                  </a:cubicBezTo>
                  <a:lnTo>
                    <a:pt x="106111" y="1123450"/>
                  </a:lnTo>
                  <a:cubicBezTo>
                    <a:pt x="105444" y="1121358"/>
                    <a:pt x="104682" y="1119457"/>
                    <a:pt x="104015" y="1117460"/>
                  </a:cubicBezTo>
                  <a:cubicBezTo>
                    <a:pt x="-19334" y="742597"/>
                    <a:pt x="-29430" y="357846"/>
                    <a:pt x="54961" y="0"/>
                  </a:cubicBezTo>
                  <a:lnTo>
                    <a:pt x="921070" y="0"/>
                  </a:lnTo>
                  <a:cubicBezTo>
                    <a:pt x="860872" y="146219"/>
                    <a:pt x="828296" y="304131"/>
                    <a:pt x="827534" y="465751"/>
                  </a:cubicBezTo>
                  <a:lnTo>
                    <a:pt x="830487" y="465751"/>
                  </a:lnTo>
                  <a:cubicBezTo>
                    <a:pt x="830487" y="467843"/>
                    <a:pt x="830297" y="469934"/>
                    <a:pt x="830297" y="472121"/>
                  </a:cubicBezTo>
                  <a:cubicBezTo>
                    <a:pt x="830297" y="685174"/>
                    <a:pt x="884018" y="885773"/>
                    <a:pt x="978601" y="1061083"/>
                  </a:cubicBezTo>
                  <a:close/>
                </a:path>
              </a:pathLst>
            </a:custGeom>
            <a:grpFill/>
            <a:ln w="9525" cap="flat">
              <a:noFill/>
              <a:prstDash val="solid"/>
              <a:miter/>
            </a:ln>
          </p:spPr>
          <p:txBody>
            <a:bodyPr rtlCol="0" anchor="ctr"/>
            <a:lstStyle/>
            <a:p>
              <a:endParaRPr lang="en-US"/>
            </a:p>
          </p:txBody>
        </p:sp>
      </p:grpSp>
      <p:sp>
        <p:nvSpPr>
          <p:cNvPr id="16" name="Freeform 15">
            <a:extLst>
              <a:ext uri="{FF2B5EF4-FFF2-40B4-BE49-F238E27FC236}">
                <a16:creationId xmlns:a16="http://schemas.microsoft.com/office/drawing/2014/main" id="{935BE9AE-1AEE-F02D-5AD6-00A8E1FE6455}"/>
              </a:ext>
            </a:extLst>
          </p:cNvPr>
          <p:cNvSpPr/>
          <p:nvPr userDrawn="1"/>
        </p:nvSpPr>
        <p:spPr>
          <a:xfrm flipH="1">
            <a:off x="9654639" y="5787751"/>
            <a:ext cx="2537361" cy="1070249"/>
          </a:xfrm>
          <a:custGeom>
            <a:avLst/>
            <a:gdLst>
              <a:gd name="connsiteX0" fmla="*/ 3793776 w 3793776"/>
              <a:gd name="connsiteY0" fmla="*/ 0 h 1600200"/>
              <a:gd name="connsiteX1" fmla="*/ 0 w 3793776"/>
              <a:gd name="connsiteY1" fmla="*/ 0 h 1600200"/>
              <a:gd name="connsiteX2" fmla="*/ 0 w 3793776"/>
              <a:gd name="connsiteY2" fmla="*/ 1600200 h 1600200"/>
              <a:gd name="connsiteX3" fmla="*/ 3342919 w 3793776"/>
              <a:gd name="connsiteY3" fmla="*/ 1600200 h 1600200"/>
            </a:gdLst>
            <a:ahLst/>
            <a:cxnLst>
              <a:cxn ang="0">
                <a:pos x="connsiteX0" y="connsiteY0"/>
              </a:cxn>
              <a:cxn ang="0">
                <a:pos x="connsiteX1" y="connsiteY1"/>
              </a:cxn>
              <a:cxn ang="0">
                <a:pos x="connsiteX2" y="connsiteY2"/>
              </a:cxn>
              <a:cxn ang="0">
                <a:pos x="connsiteX3" y="connsiteY3"/>
              </a:cxn>
            </a:cxnLst>
            <a:rect l="l" t="t" r="r" b="b"/>
            <a:pathLst>
              <a:path w="3793776" h="1600200">
                <a:moveTo>
                  <a:pt x="3793776" y="0"/>
                </a:moveTo>
                <a:lnTo>
                  <a:pt x="0" y="0"/>
                </a:lnTo>
                <a:lnTo>
                  <a:pt x="0" y="1600200"/>
                </a:lnTo>
                <a:lnTo>
                  <a:pt x="3342919" y="1600200"/>
                </a:lnTo>
                <a:close/>
              </a:path>
            </a:pathLst>
          </a:custGeom>
          <a:solidFill>
            <a:schemeClr val="bg1"/>
          </a:solidFill>
          <a:ln>
            <a:noFill/>
          </a:ln>
          <a:effectLst>
            <a:outerShdw blurRad="76200" dist="38100" dir="13500000" algn="br" rotWithShape="0">
              <a:prstClr val="black">
                <a:alpha val="6992"/>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8" name="Graphic 17">
            <a:extLst>
              <a:ext uri="{FF2B5EF4-FFF2-40B4-BE49-F238E27FC236}">
                <a16:creationId xmlns:a16="http://schemas.microsoft.com/office/drawing/2014/main" id="{BBB2ED66-889B-34D3-70A2-42622404187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895339" y="5777954"/>
            <a:ext cx="2284786" cy="1142393"/>
          </a:xfrm>
          <a:prstGeom prst="rect">
            <a:avLst/>
          </a:prstGeom>
        </p:spPr>
      </p:pic>
    </p:spTree>
    <p:extLst>
      <p:ext uri="{BB962C8B-B14F-4D97-AF65-F5344CB8AC3E}">
        <p14:creationId xmlns:p14="http://schemas.microsoft.com/office/powerpoint/2010/main" val="92683406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all to Action 1">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2BDB069-B509-302D-3C26-B3470B64A50A}"/>
              </a:ext>
            </a:extLst>
          </p:cNvPr>
          <p:cNvSpPr/>
          <p:nvPr userDrawn="1"/>
        </p:nvSpPr>
        <p:spPr>
          <a:xfrm>
            <a:off x="-11876" y="5333545"/>
            <a:ext cx="12203875" cy="100298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B55B02-32F9-C58A-83C5-E3A0515523DF}"/>
              </a:ext>
            </a:extLst>
          </p:cNvPr>
          <p:cNvSpPr>
            <a:spLocks noGrp="1"/>
          </p:cNvSpPr>
          <p:nvPr>
            <p:ph type="title" hasCustomPrompt="1"/>
          </p:nvPr>
        </p:nvSpPr>
        <p:spPr>
          <a:xfrm>
            <a:off x="647699" y="2508897"/>
            <a:ext cx="9006939" cy="1089529"/>
          </a:xfrm>
        </p:spPr>
        <p:txBody>
          <a:bodyPr anchor="b" anchorCtr="0"/>
          <a:lstStyle>
            <a:lvl1pPr>
              <a:defRPr sz="7200">
                <a:solidFill>
                  <a:schemeClr val="bg1"/>
                </a:solidFill>
              </a:defRPr>
            </a:lvl1pPr>
          </a:lstStyle>
          <a:p>
            <a:r>
              <a:rPr lang="en-US" dirty="0"/>
              <a:t>Click to add text.</a:t>
            </a:r>
          </a:p>
        </p:txBody>
      </p:sp>
      <p:sp>
        <p:nvSpPr>
          <p:cNvPr id="5" name="Footer Placeholder 4">
            <a:extLst>
              <a:ext uri="{FF2B5EF4-FFF2-40B4-BE49-F238E27FC236}">
                <a16:creationId xmlns:a16="http://schemas.microsoft.com/office/drawing/2014/main" id="{1144A8D8-0060-F929-A182-1B945ACD0E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4D1FE3-5700-6B7C-11CD-B40AB5A0BD81}"/>
              </a:ext>
            </a:extLst>
          </p:cNvPr>
          <p:cNvSpPr>
            <a:spLocks noGrp="1"/>
          </p:cNvSpPr>
          <p:nvPr>
            <p:ph type="sldNum" sz="quarter" idx="12"/>
          </p:nvPr>
        </p:nvSpPr>
        <p:spPr/>
        <p:txBody>
          <a:bodyPr/>
          <a:lstStyle/>
          <a:p>
            <a:fld id="{62FC844F-1C5E-9744-861D-1084858A0FD4}" type="slidenum">
              <a:rPr lang="en-US" smtClean="0"/>
              <a:t>‹#›</a:t>
            </a:fld>
            <a:endParaRPr lang="en-US"/>
          </a:p>
        </p:txBody>
      </p:sp>
      <p:sp>
        <p:nvSpPr>
          <p:cNvPr id="23" name="Subtitle 2">
            <a:extLst>
              <a:ext uri="{FF2B5EF4-FFF2-40B4-BE49-F238E27FC236}">
                <a16:creationId xmlns:a16="http://schemas.microsoft.com/office/drawing/2014/main" id="{1A45D5C5-19EC-8015-39D8-C3DCBAF48FF5}"/>
              </a:ext>
            </a:extLst>
          </p:cNvPr>
          <p:cNvSpPr>
            <a:spLocks noGrp="1"/>
          </p:cNvSpPr>
          <p:nvPr>
            <p:ph type="subTitle" idx="1" hasCustomPrompt="1"/>
          </p:nvPr>
        </p:nvSpPr>
        <p:spPr>
          <a:xfrm>
            <a:off x="647822" y="3823735"/>
            <a:ext cx="9006816" cy="367024"/>
          </a:xfrm>
        </p:spPr>
        <p:txBody>
          <a:bodyPr wrap="square" anchor="t" anchorCtr="0">
            <a:sp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grpSp>
        <p:nvGrpSpPr>
          <p:cNvPr id="25" name="Graphic 5">
            <a:extLst>
              <a:ext uri="{FF2B5EF4-FFF2-40B4-BE49-F238E27FC236}">
                <a16:creationId xmlns:a16="http://schemas.microsoft.com/office/drawing/2014/main" id="{2A04EFC2-DFB1-0F8D-79B2-7283F7B8CDD3}"/>
              </a:ext>
            </a:extLst>
          </p:cNvPr>
          <p:cNvGrpSpPr/>
          <p:nvPr userDrawn="1"/>
        </p:nvGrpSpPr>
        <p:grpSpPr>
          <a:xfrm>
            <a:off x="8799738" y="-2970"/>
            <a:ext cx="3389310" cy="3482439"/>
            <a:chOff x="8915400" y="-2969"/>
            <a:chExt cx="3273647" cy="3363598"/>
          </a:xfrm>
          <a:solidFill>
            <a:srgbClr val="2269A3">
              <a:alpha val="20000"/>
            </a:srgbClr>
          </a:solidFill>
        </p:grpSpPr>
        <p:sp>
          <p:nvSpPr>
            <p:cNvPr id="26" name="Freeform 25">
              <a:extLst>
                <a:ext uri="{FF2B5EF4-FFF2-40B4-BE49-F238E27FC236}">
                  <a16:creationId xmlns:a16="http://schemas.microsoft.com/office/drawing/2014/main" id="{BCCA493E-470E-CDC8-AD11-08AF011EB821}"/>
                </a:ext>
              </a:extLst>
            </p:cNvPr>
            <p:cNvSpPr/>
            <p:nvPr/>
          </p:nvSpPr>
          <p:spPr>
            <a:xfrm>
              <a:off x="10932128" y="1462544"/>
              <a:ext cx="1256919" cy="1076199"/>
            </a:xfrm>
            <a:custGeom>
              <a:avLst/>
              <a:gdLst>
                <a:gd name="connsiteX0" fmla="*/ 1256919 w 1256919"/>
                <a:gd name="connsiteY0" fmla="*/ 0 h 1076199"/>
                <a:gd name="connsiteX1" fmla="*/ 1256919 w 1256919"/>
                <a:gd name="connsiteY1" fmla="*/ 937206 h 1076199"/>
                <a:gd name="connsiteX2" fmla="*/ 525780 w 1256919"/>
                <a:gd name="connsiteY2" fmla="*/ 1076200 h 1076199"/>
                <a:gd name="connsiteX3" fmla="*/ 525780 w 1256919"/>
                <a:gd name="connsiteY3" fmla="*/ 1073347 h 1076199"/>
                <a:gd name="connsiteX4" fmla="*/ 0 w 1256919"/>
                <a:gd name="connsiteY4" fmla="*/ 1009745 h 1076199"/>
                <a:gd name="connsiteX5" fmla="*/ 224981 w 1256919"/>
                <a:gd name="connsiteY5" fmla="*/ 215240 h 1076199"/>
                <a:gd name="connsiteX6" fmla="*/ 1256919 w 1256919"/>
                <a:gd name="connsiteY6" fmla="*/ 0 h 1076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919" h="1076199">
                  <a:moveTo>
                    <a:pt x="1256919" y="0"/>
                  </a:moveTo>
                  <a:lnTo>
                    <a:pt x="1256919" y="937206"/>
                  </a:lnTo>
                  <a:cubicBezTo>
                    <a:pt x="1029843" y="1025052"/>
                    <a:pt x="783431" y="1074108"/>
                    <a:pt x="525780" y="1076200"/>
                  </a:cubicBezTo>
                  <a:lnTo>
                    <a:pt x="525780" y="1073347"/>
                  </a:lnTo>
                  <a:cubicBezTo>
                    <a:pt x="348996" y="1074678"/>
                    <a:pt x="172307" y="1053098"/>
                    <a:pt x="0" y="1009745"/>
                  </a:cubicBezTo>
                  <a:lnTo>
                    <a:pt x="224981" y="215240"/>
                  </a:lnTo>
                  <a:cubicBezTo>
                    <a:pt x="575501" y="296906"/>
                    <a:pt x="955167" y="226173"/>
                    <a:pt x="1256919"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03D62"/>
                </a:solidFill>
                <a:effectLst/>
                <a:uLnTx/>
                <a:uFillTx/>
              </a:endParaRPr>
            </a:p>
          </p:txBody>
        </p:sp>
        <p:sp>
          <p:nvSpPr>
            <p:cNvPr id="27" name="Freeform 26">
              <a:extLst>
                <a:ext uri="{FF2B5EF4-FFF2-40B4-BE49-F238E27FC236}">
                  <a16:creationId xmlns:a16="http://schemas.microsoft.com/office/drawing/2014/main" id="{646EDE2E-4D2A-2F15-74E7-C2D6A9F37C6A}"/>
                </a:ext>
              </a:extLst>
            </p:cNvPr>
            <p:cNvSpPr/>
            <p:nvPr/>
          </p:nvSpPr>
          <p:spPr>
            <a:xfrm>
              <a:off x="8915400" y="594835"/>
              <a:ext cx="2438971" cy="2765794"/>
            </a:xfrm>
            <a:custGeom>
              <a:avLst/>
              <a:gdLst>
                <a:gd name="connsiteX0" fmla="*/ 0 w 2438971"/>
                <a:gd name="connsiteY0" fmla="*/ 1474450 h 2765794"/>
                <a:gd name="connsiteX1" fmla="*/ 1106710 w 2438971"/>
                <a:gd name="connsiteY1" fmla="*/ 1753673 h 2765794"/>
                <a:gd name="connsiteX2" fmla="*/ 1655921 w 2438971"/>
                <a:gd name="connsiteY2" fmla="*/ 2765795 h 2765794"/>
                <a:gd name="connsiteX3" fmla="*/ 2438972 w 2438971"/>
                <a:gd name="connsiteY3" fmla="*/ 0 h 2765794"/>
                <a:gd name="connsiteX4" fmla="*/ 0 w 2438971"/>
                <a:gd name="connsiteY4" fmla="*/ 1474450 h 2765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971" h="2765794">
                  <a:moveTo>
                    <a:pt x="0" y="1474450"/>
                  </a:moveTo>
                  <a:cubicBezTo>
                    <a:pt x="365760" y="1579218"/>
                    <a:pt x="743617" y="1641489"/>
                    <a:pt x="1106710" y="1753673"/>
                  </a:cubicBezTo>
                  <a:cubicBezTo>
                    <a:pt x="1305211" y="2082427"/>
                    <a:pt x="1456849" y="2437801"/>
                    <a:pt x="1655921" y="2765795"/>
                  </a:cubicBezTo>
                  <a:lnTo>
                    <a:pt x="2438972" y="0"/>
                  </a:lnTo>
                  <a:lnTo>
                    <a:pt x="0" y="147445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03D62"/>
                </a:solidFill>
                <a:effectLst/>
                <a:uLnTx/>
                <a:uFillTx/>
              </a:endParaRPr>
            </a:p>
          </p:txBody>
        </p:sp>
        <p:sp>
          <p:nvSpPr>
            <p:cNvPr id="28" name="Freeform 27">
              <a:extLst>
                <a:ext uri="{FF2B5EF4-FFF2-40B4-BE49-F238E27FC236}">
                  <a16:creationId xmlns:a16="http://schemas.microsoft.com/office/drawing/2014/main" id="{06089FDD-B273-D688-4EB7-987E7E2E5798}"/>
                </a:ext>
              </a:extLst>
            </p:cNvPr>
            <p:cNvSpPr/>
            <p:nvPr/>
          </p:nvSpPr>
          <p:spPr>
            <a:xfrm>
              <a:off x="9409078" y="-2969"/>
              <a:ext cx="978600" cy="1489946"/>
            </a:xfrm>
            <a:custGeom>
              <a:avLst/>
              <a:gdLst>
                <a:gd name="connsiteX0" fmla="*/ 978601 w 978600"/>
                <a:gd name="connsiteY0" fmla="*/ 1061083 h 1489946"/>
                <a:gd name="connsiteX1" fmla="*/ 271751 w 978600"/>
                <a:gd name="connsiteY1" fmla="*/ 1489947 h 1489946"/>
                <a:gd name="connsiteX2" fmla="*/ 108492 w 978600"/>
                <a:gd name="connsiteY2" fmla="*/ 1122689 h 1489946"/>
                <a:gd name="connsiteX3" fmla="*/ 106111 w 978600"/>
                <a:gd name="connsiteY3" fmla="*/ 1123450 h 1489946"/>
                <a:gd name="connsiteX4" fmla="*/ 104015 w 978600"/>
                <a:gd name="connsiteY4" fmla="*/ 1117460 h 1489946"/>
                <a:gd name="connsiteX5" fmla="*/ 54961 w 978600"/>
                <a:gd name="connsiteY5" fmla="*/ 0 h 1489946"/>
                <a:gd name="connsiteX6" fmla="*/ 921070 w 978600"/>
                <a:gd name="connsiteY6" fmla="*/ 0 h 1489946"/>
                <a:gd name="connsiteX7" fmla="*/ 827534 w 978600"/>
                <a:gd name="connsiteY7" fmla="*/ 465751 h 1489946"/>
                <a:gd name="connsiteX8" fmla="*/ 830487 w 978600"/>
                <a:gd name="connsiteY8" fmla="*/ 465751 h 1489946"/>
                <a:gd name="connsiteX9" fmla="*/ 830297 w 978600"/>
                <a:gd name="connsiteY9" fmla="*/ 472121 h 1489946"/>
                <a:gd name="connsiteX10" fmla="*/ 978601 w 978600"/>
                <a:gd name="connsiteY10" fmla="*/ 1061083 h 148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8600" h="1489946">
                  <a:moveTo>
                    <a:pt x="978601" y="1061083"/>
                  </a:moveTo>
                  <a:lnTo>
                    <a:pt x="271751" y="1489947"/>
                  </a:lnTo>
                  <a:cubicBezTo>
                    <a:pt x="206028" y="1373961"/>
                    <a:pt x="151069" y="1251129"/>
                    <a:pt x="108492" y="1122689"/>
                  </a:cubicBezTo>
                  <a:lnTo>
                    <a:pt x="106111" y="1123450"/>
                  </a:lnTo>
                  <a:cubicBezTo>
                    <a:pt x="105444" y="1121358"/>
                    <a:pt x="104682" y="1119457"/>
                    <a:pt x="104015" y="1117460"/>
                  </a:cubicBezTo>
                  <a:cubicBezTo>
                    <a:pt x="-19334" y="742597"/>
                    <a:pt x="-29430" y="357846"/>
                    <a:pt x="54961" y="0"/>
                  </a:cubicBezTo>
                  <a:lnTo>
                    <a:pt x="921070" y="0"/>
                  </a:lnTo>
                  <a:cubicBezTo>
                    <a:pt x="860872" y="146219"/>
                    <a:pt x="828296" y="304131"/>
                    <a:pt x="827534" y="465751"/>
                  </a:cubicBezTo>
                  <a:lnTo>
                    <a:pt x="830487" y="465751"/>
                  </a:lnTo>
                  <a:cubicBezTo>
                    <a:pt x="830487" y="467843"/>
                    <a:pt x="830297" y="469934"/>
                    <a:pt x="830297" y="472121"/>
                  </a:cubicBezTo>
                  <a:cubicBezTo>
                    <a:pt x="830297" y="685174"/>
                    <a:pt x="884018" y="885773"/>
                    <a:pt x="978601" y="1061083"/>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03D62"/>
                </a:solidFill>
                <a:effectLst/>
                <a:uLnTx/>
                <a:uFillTx/>
              </a:endParaRPr>
            </a:p>
          </p:txBody>
        </p:sp>
      </p:grpSp>
      <p:sp>
        <p:nvSpPr>
          <p:cNvPr id="4" name="Freeform 3">
            <a:extLst>
              <a:ext uri="{FF2B5EF4-FFF2-40B4-BE49-F238E27FC236}">
                <a16:creationId xmlns:a16="http://schemas.microsoft.com/office/drawing/2014/main" id="{C8BB4A6F-A14A-7D7E-3007-AEE801BF5359}"/>
              </a:ext>
            </a:extLst>
          </p:cNvPr>
          <p:cNvSpPr/>
          <p:nvPr userDrawn="1"/>
        </p:nvSpPr>
        <p:spPr>
          <a:xfrm flipH="1">
            <a:off x="9654639" y="5787751"/>
            <a:ext cx="2537361" cy="1070249"/>
          </a:xfrm>
          <a:custGeom>
            <a:avLst/>
            <a:gdLst>
              <a:gd name="connsiteX0" fmla="*/ 3793776 w 3793776"/>
              <a:gd name="connsiteY0" fmla="*/ 0 h 1600200"/>
              <a:gd name="connsiteX1" fmla="*/ 0 w 3793776"/>
              <a:gd name="connsiteY1" fmla="*/ 0 h 1600200"/>
              <a:gd name="connsiteX2" fmla="*/ 0 w 3793776"/>
              <a:gd name="connsiteY2" fmla="*/ 1600200 h 1600200"/>
              <a:gd name="connsiteX3" fmla="*/ 3342919 w 3793776"/>
              <a:gd name="connsiteY3" fmla="*/ 1600200 h 1600200"/>
            </a:gdLst>
            <a:ahLst/>
            <a:cxnLst>
              <a:cxn ang="0">
                <a:pos x="connsiteX0" y="connsiteY0"/>
              </a:cxn>
              <a:cxn ang="0">
                <a:pos x="connsiteX1" y="connsiteY1"/>
              </a:cxn>
              <a:cxn ang="0">
                <a:pos x="connsiteX2" y="connsiteY2"/>
              </a:cxn>
              <a:cxn ang="0">
                <a:pos x="connsiteX3" y="connsiteY3"/>
              </a:cxn>
            </a:cxnLst>
            <a:rect l="l" t="t" r="r" b="b"/>
            <a:pathLst>
              <a:path w="3793776" h="1600200">
                <a:moveTo>
                  <a:pt x="3793776" y="0"/>
                </a:moveTo>
                <a:lnTo>
                  <a:pt x="0" y="0"/>
                </a:lnTo>
                <a:lnTo>
                  <a:pt x="0" y="1600200"/>
                </a:lnTo>
                <a:lnTo>
                  <a:pt x="3342919" y="1600200"/>
                </a:lnTo>
                <a:close/>
              </a:path>
            </a:pathLst>
          </a:custGeom>
          <a:solidFill>
            <a:schemeClr val="bg1"/>
          </a:solidFill>
          <a:ln>
            <a:noFill/>
          </a:ln>
          <a:effectLst>
            <a:outerShdw blurRad="76200" dist="38100" dir="13500000" algn="br" rotWithShape="0">
              <a:prstClr val="black">
                <a:alpha val="6992"/>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a:extLst>
              <a:ext uri="{FF2B5EF4-FFF2-40B4-BE49-F238E27FC236}">
                <a16:creationId xmlns:a16="http://schemas.microsoft.com/office/drawing/2014/main" id="{3286F379-1D23-69EF-E2F6-35266AD0552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95339" y="5777954"/>
            <a:ext cx="2284786" cy="1142393"/>
          </a:xfrm>
          <a:prstGeom prst="rect">
            <a:avLst/>
          </a:prstGeom>
        </p:spPr>
      </p:pic>
      <p:pic>
        <p:nvPicPr>
          <p:cNvPr id="8" name="Graphic 7">
            <a:extLst>
              <a:ext uri="{FF2B5EF4-FFF2-40B4-BE49-F238E27FC236}">
                <a16:creationId xmlns:a16="http://schemas.microsoft.com/office/drawing/2014/main" id="{50303D98-2118-A150-AF63-08C78D67488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0817" y="569167"/>
            <a:ext cx="3318658" cy="1659329"/>
          </a:xfrm>
          <a:prstGeom prst="rect">
            <a:avLst/>
          </a:prstGeom>
        </p:spPr>
      </p:pic>
      <p:pic>
        <p:nvPicPr>
          <p:cNvPr id="17" name="Graphic 16" descr="World with solid fill">
            <a:extLst>
              <a:ext uri="{FF2B5EF4-FFF2-40B4-BE49-F238E27FC236}">
                <a16:creationId xmlns:a16="http://schemas.microsoft.com/office/drawing/2014/main" id="{4F8FB311-5A79-5485-4FE8-FFE8F362564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34291" y="5674892"/>
            <a:ext cx="358239" cy="358239"/>
          </a:xfrm>
          <a:prstGeom prst="rect">
            <a:avLst/>
          </a:prstGeom>
        </p:spPr>
      </p:pic>
      <p:pic>
        <p:nvPicPr>
          <p:cNvPr id="18" name="Graphic 17" descr="Open envelope with solid fill">
            <a:extLst>
              <a:ext uri="{FF2B5EF4-FFF2-40B4-BE49-F238E27FC236}">
                <a16:creationId xmlns:a16="http://schemas.microsoft.com/office/drawing/2014/main" id="{4774DC6C-2D37-2F17-B1F0-6A5E72CA4D59}"/>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3334206" y="5698643"/>
            <a:ext cx="310737" cy="310737"/>
          </a:xfrm>
          <a:prstGeom prst="rect">
            <a:avLst/>
          </a:prstGeom>
        </p:spPr>
      </p:pic>
      <p:pic>
        <p:nvPicPr>
          <p:cNvPr id="22" name="Graphic 21" descr="Cursor with solid fill">
            <a:extLst>
              <a:ext uri="{FF2B5EF4-FFF2-40B4-BE49-F238E27FC236}">
                <a16:creationId xmlns:a16="http://schemas.microsoft.com/office/drawing/2014/main" id="{1D4C6354-2F09-A1CE-02E2-5141E7BB46FF}"/>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874696" y="5674892"/>
            <a:ext cx="358240" cy="358240"/>
          </a:xfrm>
          <a:prstGeom prst="rect">
            <a:avLst/>
          </a:prstGeom>
        </p:spPr>
      </p:pic>
      <p:sp>
        <p:nvSpPr>
          <p:cNvPr id="29" name="Text Placeholder 21">
            <a:extLst>
              <a:ext uri="{FF2B5EF4-FFF2-40B4-BE49-F238E27FC236}">
                <a16:creationId xmlns:a16="http://schemas.microsoft.com/office/drawing/2014/main" id="{D147DEC0-6063-7BCE-C49A-695E57C5065E}"/>
              </a:ext>
            </a:extLst>
          </p:cNvPr>
          <p:cNvSpPr>
            <a:spLocks noGrp="1"/>
          </p:cNvSpPr>
          <p:nvPr>
            <p:ph type="body" sz="quarter" idx="14" hasCustomPrompt="1"/>
          </p:nvPr>
        </p:nvSpPr>
        <p:spPr>
          <a:xfrm>
            <a:off x="1087088" y="5682044"/>
            <a:ext cx="2177670" cy="305981"/>
          </a:xfrm>
        </p:spPr>
        <p:txBody>
          <a:bodyPr wrap="square" anchor="b" anchorCtr="0">
            <a:spAutoFit/>
          </a:bodyPr>
          <a:lstStyle>
            <a:lvl1pPr marL="0" indent="0" algn="l">
              <a:buNone/>
              <a:defRPr sz="1400" b="0">
                <a:solidFill>
                  <a:schemeClr val="tx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Click to add website.</a:t>
            </a:r>
          </a:p>
        </p:txBody>
      </p:sp>
      <p:sp>
        <p:nvSpPr>
          <p:cNvPr id="30" name="Text Placeholder 21">
            <a:extLst>
              <a:ext uri="{FF2B5EF4-FFF2-40B4-BE49-F238E27FC236}">
                <a16:creationId xmlns:a16="http://schemas.microsoft.com/office/drawing/2014/main" id="{4CCDC574-FDAF-AC4A-DE35-CF37229AE3AE}"/>
              </a:ext>
            </a:extLst>
          </p:cNvPr>
          <p:cNvSpPr>
            <a:spLocks noGrp="1"/>
          </p:cNvSpPr>
          <p:nvPr>
            <p:ph type="body" sz="quarter" idx="15" hasCustomPrompt="1"/>
          </p:nvPr>
        </p:nvSpPr>
        <p:spPr>
          <a:xfrm>
            <a:off x="3706298" y="5682044"/>
            <a:ext cx="2177670" cy="305981"/>
          </a:xfrm>
        </p:spPr>
        <p:txBody>
          <a:bodyPr wrap="square" anchor="b" anchorCtr="0">
            <a:spAutoFit/>
          </a:bodyPr>
          <a:lstStyle>
            <a:lvl1pPr marL="0" indent="0" algn="l">
              <a:buNone/>
              <a:defRPr sz="1400" b="0">
                <a:solidFill>
                  <a:schemeClr val="tx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Click to add email.</a:t>
            </a:r>
          </a:p>
        </p:txBody>
      </p:sp>
      <p:sp>
        <p:nvSpPr>
          <p:cNvPr id="31" name="Text Placeholder 21">
            <a:extLst>
              <a:ext uri="{FF2B5EF4-FFF2-40B4-BE49-F238E27FC236}">
                <a16:creationId xmlns:a16="http://schemas.microsoft.com/office/drawing/2014/main" id="{9430C817-3673-86F2-F13E-C82834B52887}"/>
              </a:ext>
            </a:extLst>
          </p:cNvPr>
          <p:cNvSpPr>
            <a:spLocks noGrp="1"/>
          </p:cNvSpPr>
          <p:nvPr>
            <p:ph type="body" sz="quarter" idx="16" hasCustomPrompt="1"/>
          </p:nvPr>
        </p:nvSpPr>
        <p:spPr>
          <a:xfrm>
            <a:off x="6227548" y="5682044"/>
            <a:ext cx="2284786" cy="305981"/>
          </a:xfrm>
        </p:spPr>
        <p:txBody>
          <a:bodyPr wrap="square" anchor="b" anchorCtr="0">
            <a:spAutoFit/>
          </a:bodyPr>
          <a:lstStyle>
            <a:lvl1pPr marL="0" indent="0" algn="l">
              <a:buNone/>
              <a:defRPr sz="1400" b="0">
                <a:solidFill>
                  <a:schemeClr val="tx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Click to add social handle.</a:t>
            </a:r>
          </a:p>
        </p:txBody>
      </p:sp>
    </p:spTree>
    <p:extLst>
      <p:ext uri="{BB962C8B-B14F-4D97-AF65-F5344CB8AC3E}">
        <p14:creationId xmlns:p14="http://schemas.microsoft.com/office/powerpoint/2010/main" val="138483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all to Action 2">
    <p:bg>
      <p:bgPr>
        <a:solidFill>
          <a:schemeClr val="bg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2BDB069-B509-302D-3C26-B3470B64A50A}"/>
              </a:ext>
            </a:extLst>
          </p:cNvPr>
          <p:cNvSpPr/>
          <p:nvPr userDrawn="1"/>
        </p:nvSpPr>
        <p:spPr>
          <a:xfrm>
            <a:off x="-11876" y="5333545"/>
            <a:ext cx="12203875" cy="100298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B55B02-32F9-C58A-83C5-E3A0515523DF}"/>
              </a:ext>
            </a:extLst>
          </p:cNvPr>
          <p:cNvSpPr>
            <a:spLocks noGrp="1"/>
          </p:cNvSpPr>
          <p:nvPr>
            <p:ph type="title" hasCustomPrompt="1"/>
          </p:nvPr>
        </p:nvSpPr>
        <p:spPr>
          <a:xfrm>
            <a:off x="647699" y="2508897"/>
            <a:ext cx="9006939" cy="1089529"/>
          </a:xfrm>
        </p:spPr>
        <p:txBody>
          <a:bodyPr anchor="b" anchorCtr="0"/>
          <a:lstStyle>
            <a:lvl1pPr>
              <a:defRPr sz="7200">
                <a:solidFill>
                  <a:schemeClr val="tx1"/>
                </a:solidFill>
              </a:defRPr>
            </a:lvl1pPr>
          </a:lstStyle>
          <a:p>
            <a:r>
              <a:rPr lang="en-US" dirty="0"/>
              <a:t>Click to add text.</a:t>
            </a:r>
          </a:p>
        </p:txBody>
      </p:sp>
      <p:sp>
        <p:nvSpPr>
          <p:cNvPr id="5" name="Footer Placeholder 4">
            <a:extLst>
              <a:ext uri="{FF2B5EF4-FFF2-40B4-BE49-F238E27FC236}">
                <a16:creationId xmlns:a16="http://schemas.microsoft.com/office/drawing/2014/main" id="{1144A8D8-0060-F929-A182-1B945ACD0E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4D1FE3-5700-6B7C-11CD-B40AB5A0BD81}"/>
              </a:ext>
            </a:extLst>
          </p:cNvPr>
          <p:cNvSpPr>
            <a:spLocks noGrp="1"/>
          </p:cNvSpPr>
          <p:nvPr>
            <p:ph type="sldNum" sz="quarter" idx="12"/>
          </p:nvPr>
        </p:nvSpPr>
        <p:spPr/>
        <p:txBody>
          <a:bodyPr/>
          <a:lstStyle/>
          <a:p>
            <a:fld id="{62FC844F-1C5E-9744-861D-1084858A0FD4}" type="slidenum">
              <a:rPr lang="en-US" smtClean="0"/>
              <a:t>‹#›</a:t>
            </a:fld>
            <a:endParaRPr lang="en-US"/>
          </a:p>
        </p:txBody>
      </p:sp>
      <p:sp>
        <p:nvSpPr>
          <p:cNvPr id="23" name="Subtitle 2">
            <a:extLst>
              <a:ext uri="{FF2B5EF4-FFF2-40B4-BE49-F238E27FC236}">
                <a16:creationId xmlns:a16="http://schemas.microsoft.com/office/drawing/2014/main" id="{1A45D5C5-19EC-8015-39D8-C3DCBAF48FF5}"/>
              </a:ext>
            </a:extLst>
          </p:cNvPr>
          <p:cNvSpPr>
            <a:spLocks noGrp="1"/>
          </p:cNvSpPr>
          <p:nvPr>
            <p:ph type="subTitle" idx="1" hasCustomPrompt="1"/>
          </p:nvPr>
        </p:nvSpPr>
        <p:spPr>
          <a:xfrm>
            <a:off x="647822" y="3823735"/>
            <a:ext cx="9006816" cy="367024"/>
          </a:xfrm>
        </p:spPr>
        <p:txBody>
          <a:bodyPr wrap="square" anchor="t" anchorCtr="0">
            <a:spAutoFit/>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Freeform 3">
            <a:extLst>
              <a:ext uri="{FF2B5EF4-FFF2-40B4-BE49-F238E27FC236}">
                <a16:creationId xmlns:a16="http://schemas.microsoft.com/office/drawing/2014/main" id="{C8BB4A6F-A14A-7D7E-3007-AEE801BF5359}"/>
              </a:ext>
            </a:extLst>
          </p:cNvPr>
          <p:cNvSpPr/>
          <p:nvPr userDrawn="1"/>
        </p:nvSpPr>
        <p:spPr>
          <a:xfrm flipH="1">
            <a:off x="9654639" y="5787751"/>
            <a:ext cx="2537361" cy="1070249"/>
          </a:xfrm>
          <a:custGeom>
            <a:avLst/>
            <a:gdLst>
              <a:gd name="connsiteX0" fmla="*/ 3793776 w 3793776"/>
              <a:gd name="connsiteY0" fmla="*/ 0 h 1600200"/>
              <a:gd name="connsiteX1" fmla="*/ 0 w 3793776"/>
              <a:gd name="connsiteY1" fmla="*/ 0 h 1600200"/>
              <a:gd name="connsiteX2" fmla="*/ 0 w 3793776"/>
              <a:gd name="connsiteY2" fmla="*/ 1600200 h 1600200"/>
              <a:gd name="connsiteX3" fmla="*/ 3342919 w 3793776"/>
              <a:gd name="connsiteY3" fmla="*/ 1600200 h 1600200"/>
            </a:gdLst>
            <a:ahLst/>
            <a:cxnLst>
              <a:cxn ang="0">
                <a:pos x="connsiteX0" y="connsiteY0"/>
              </a:cxn>
              <a:cxn ang="0">
                <a:pos x="connsiteX1" y="connsiteY1"/>
              </a:cxn>
              <a:cxn ang="0">
                <a:pos x="connsiteX2" y="connsiteY2"/>
              </a:cxn>
              <a:cxn ang="0">
                <a:pos x="connsiteX3" y="connsiteY3"/>
              </a:cxn>
            </a:cxnLst>
            <a:rect l="l" t="t" r="r" b="b"/>
            <a:pathLst>
              <a:path w="3793776" h="1600200">
                <a:moveTo>
                  <a:pt x="3793776" y="0"/>
                </a:moveTo>
                <a:lnTo>
                  <a:pt x="0" y="0"/>
                </a:lnTo>
                <a:lnTo>
                  <a:pt x="0" y="1600200"/>
                </a:lnTo>
                <a:lnTo>
                  <a:pt x="3342919" y="1600200"/>
                </a:lnTo>
                <a:close/>
              </a:path>
            </a:pathLst>
          </a:custGeom>
          <a:solidFill>
            <a:schemeClr val="bg1"/>
          </a:solidFill>
          <a:ln>
            <a:noFill/>
          </a:ln>
          <a:effectLst>
            <a:outerShdw blurRad="76200" dist="38100" dir="13500000" algn="br" rotWithShape="0">
              <a:prstClr val="black">
                <a:alpha val="6992"/>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a:extLst>
              <a:ext uri="{FF2B5EF4-FFF2-40B4-BE49-F238E27FC236}">
                <a16:creationId xmlns:a16="http://schemas.microsoft.com/office/drawing/2014/main" id="{3286F379-1D23-69EF-E2F6-35266AD0552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95339" y="5777954"/>
            <a:ext cx="2284786" cy="1142393"/>
          </a:xfrm>
          <a:prstGeom prst="rect">
            <a:avLst/>
          </a:prstGeom>
        </p:spPr>
      </p:pic>
      <p:pic>
        <p:nvPicPr>
          <p:cNvPr id="17" name="Graphic 16" descr="World with solid fill">
            <a:extLst>
              <a:ext uri="{FF2B5EF4-FFF2-40B4-BE49-F238E27FC236}">
                <a16:creationId xmlns:a16="http://schemas.microsoft.com/office/drawing/2014/main" id="{4F8FB311-5A79-5485-4FE8-FFE8F362564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34291" y="5674892"/>
            <a:ext cx="358239" cy="358239"/>
          </a:xfrm>
          <a:prstGeom prst="rect">
            <a:avLst/>
          </a:prstGeom>
        </p:spPr>
      </p:pic>
      <p:pic>
        <p:nvPicPr>
          <p:cNvPr id="18" name="Graphic 17" descr="Open envelope with solid fill">
            <a:extLst>
              <a:ext uri="{FF2B5EF4-FFF2-40B4-BE49-F238E27FC236}">
                <a16:creationId xmlns:a16="http://schemas.microsoft.com/office/drawing/2014/main" id="{4774DC6C-2D37-2F17-B1F0-6A5E72CA4D5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334206" y="5698643"/>
            <a:ext cx="310737" cy="310737"/>
          </a:xfrm>
          <a:prstGeom prst="rect">
            <a:avLst/>
          </a:prstGeom>
        </p:spPr>
      </p:pic>
      <p:pic>
        <p:nvPicPr>
          <p:cNvPr id="22" name="Graphic 21" descr="Cursor with solid fill">
            <a:extLst>
              <a:ext uri="{FF2B5EF4-FFF2-40B4-BE49-F238E27FC236}">
                <a16:creationId xmlns:a16="http://schemas.microsoft.com/office/drawing/2014/main" id="{1D4C6354-2F09-A1CE-02E2-5141E7BB46FF}"/>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874696" y="5674892"/>
            <a:ext cx="358240" cy="358240"/>
          </a:xfrm>
          <a:prstGeom prst="rect">
            <a:avLst/>
          </a:prstGeom>
        </p:spPr>
      </p:pic>
      <p:sp>
        <p:nvSpPr>
          <p:cNvPr id="29" name="Text Placeholder 21">
            <a:extLst>
              <a:ext uri="{FF2B5EF4-FFF2-40B4-BE49-F238E27FC236}">
                <a16:creationId xmlns:a16="http://schemas.microsoft.com/office/drawing/2014/main" id="{D147DEC0-6063-7BCE-C49A-695E57C5065E}"/>
              </a:ext>
            </a:extLst>
          </p:cNvPr>
          <p:cNvSpPr>
            <a:spLocks noGrp="1"/>
          </p:cNvSpPr>
          <p:nvPr>
            <p:ph type="body" sz="quarter" idx="14" hasCustomPrompt="1"/>
          </p:nvPr>
        </p:nvSpPr>
        <p:spPr>
          <a:xfrm>
            <a:off x="1087088" y="5682044"/>
            <a:ext cx="2177670" cy="305981"/>
          </a:xfrm>
        </p:spPr>
        <p:txBody>
          <a:bodyPr wrap="square" anchor="b" anchorCtr="0">
            <a:spAutoFit/>
          </a:bodyPr>
          <a:lstStyle>
            <a:lvl1pPr marL="0" indent="0" algn="l">
              <a:buNone/>
              <a:defRPr sz="1400" b="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Click to add website.</a:t>
            </a:r>
          </a:p>
        </p:txBody>
      </p:sp>
      <p:sp>
        <p:nvSpPr>
          <p:cNvPr id="30" name="Text Placeholder 21">
            <a:extLst>
              <a:ext uri="{FF2B5EF4-FFF2-40B4-BE49-F238E27FC236}">
                <a16:creationId xmlns:a16="http://schemas.microsoft.com/office/drawing/2014/main" id="{4CCDC574-FDAF-AC4A-DE35-CF37229AE3AE}"/>
              </a:ext>
            </a:extLst>
          </p:cNvPr>
          <p:cNvSpPr>
            <a:spLocks noGrp="1"/>
          </p:cNvSpPr>
          <p:nvPr>
            <p:ph type="body" sz="quarter" idx="15" hasCustomPrompt="1"/>
          </p:nvPr>
        </p:nvSpPr>
        <p:spPr>
          <a:xfrm>
            <a:off x="3706298" y="5682044"/>
            <a:ext cx="2177670" cy="305981"/>
          </a:xfrm>
        </p:spPr>
        <p:txBody>
          <a:bodyPr wrap="square" anchor="b" anchorCtr="0">
            <a:spAutoFit/>
          </a:bodyPr>
          <a:lstStyle>
            <a:lvl1pPr marL="0" indent="0" algn="l">
              <a:buNone/>
              <a:defRPr sz="1400" b="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Click to add email.</a:t>
            </a:r>
          </a:p>
        </p:txBody>
      </p:sp>
      <p:sp>
        <p:nvSpPr>
          <p:cNvPr id="31" name="Text Placeholder 21">
            <a:extLst>
              <a:ext uri="{FF2B5EF4-FFF2-40B4-BE49-F238E27FC236}">
                <a16:creationId xmlns:a16="http://schemas.microsoft.com/office/drawing/2014/main" id="{9430C817-3673-86F2-F13E-C82834B52887}"/>
              </a:ext>
            </a:extLst>
          </p:cNvPr>
          <p:cNvSpPr>
            <a:spLocks noGrp="1"/>
          </p:cNvSpPr>
          <p:nvPr>
            <p:ph type="body" sz="quarter" idx="16" hasCustomPrompt="1"/>
          </p:nvPr>
        </p:nvSpPr>
        <p:spPr>
          <a:xfrm>
            <a:off x="6227548" y="5682044"/>
            <a:ext cx="2284786" cy="305981"/>
          </a:xfrm>
        </p:spPr>
        <p:txBody>
          <a:bodyPr wrap="square" anchor="b" anchorCtr="0">
            <a:spAutoFit/>
          </a:bodyPr>
          <a:lstStyle>
            <a:lvl1pPr marL="0" indent="0" algn="l">
              <a:buNone/>
              <a:defRPr sz="1400" b="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Click to add social handle.</a:t>
            </a:r>
          </a:p>
        </p:txBody>
      </p:sp>
      <p:pic>
        <p:nvPicPr>
          <p:cNvPr id="10" name="Graphic 9">
            <a:extLst>
              <a:ext uri="{FF2B5EF4-FFF2-40B4-BE49-F238E27FC236}">
                <a16:creationId xmlns:a16="http://schemas.microsoft.com/office/drawing/2014/main" id="{BB2003DA-B887-EFA9-3B2B-B08632CD4B8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5577" b="15577"/>
          <a:stretch/>
        </p:blipFill>
        <p:spPr>
          <a:xfrm>
            <a:off x="340183" y="817083"/>
            <a:ext cx="3349313" cy="1152945"/>
          </a:xfrm>
          <a:prstGeom prst="rect">
            <a:avLst/>
          </a:prstGeom>
        </p:spPr>
      </p:pic>
      <p:grpSp>
        <p:nvGrpSpPr>
          <p:cNvPr id="11" name="Graphic 5">
            <a:extLst>
              <a:ext uri="{FF2B5EF4-FFF2-40B4-BE49-F238E27FC236}">
                <a16:creationId xmlns:a16="http://schemas.microsoft.com/office/drawing/2014/main" id="{ADD6C06F-7AF4-2A25-FCAC-768E5BED7BB5}"/>
              </a:ext>
            </a:extLst>
          </p:cNvPr>
          <p:cNvGrpSpPr/>
          <p:nvPr userDrawn="1"/>
        </p:nvGrpSpPr>
        <p:grpSpPr>
          <a:xfrm>
            <a:off x="8799738" y="-2970"/>
            <a:ext cx="3389310" cy="3482439"/>
            <a:chOff x="8915400" y="-2969"/>
            <a:chExt cx="3273647" cy="3363598"/>
          </a:xfrm>
          <a:solidFill>
            <a:schemeClr val="accent1">
              <a:alpha val="8000"/>
            </a:schemeClr>
          </a:solidFill>
        </p:grpSpPr>
        <p:sp>
          <p:nvSpPr>
            <p:cNvPr id="12" name="Freeform 11">
              <a:extLst>
                <a:ext uri="{FF2B5EF4-FFF2-40B4-BE49-F238E27FC236}">
                  <a16:creationId xmlns:a16="http://schemas.microsoft.com/office/drawing/2014/main" id="{A645A82B-D445-7DF5-52A6-85A19C691D84}"/>
                </a:ext>
              </a:extLst>
            </p:cNvPr>
            <p:cNvSpPr/>
            <p:nvPr/>
          </p:nvSpPr>
          <p:spPr>
            <a:xfrm>
              <a:off x="10932128" y="1462544"/>
              <a:ext cx="1256919" cy="1076199"/>
            </a:xfrm>
            <a:custGeom>
              <a:avLst/>
              <a:gdLst>
                <a:gd name="connsiteX0" fmla="*/ 1256919 w 1256919"/>
                <a:gd name="connsiteY0" fmla="*/ 0 h 1076199"/>
                <a:gd name="connsiteX1" fmla="*/ 1256919 w 1256919"/>
                <a:gd name="connsiteY1" fmla="*/ 937206 h 1076199"/>
                <a:gd name="connsiteX2" fmla="*/ 525780 w 1256919"/>
                <a:gd name="connsiteY2" fmla="*/ 1076200 h 1076199"/>
                <a:gd name="connsiteX3" fmla="*/ 525780 w 1256919"/>
                <a:gd name="connsiteY3" fmla="*/ 1073347 h 1076199"/>
                <a:gd name="connsiteX4" fmla="*/ 0 w 1256919"/>
                <a:gd name="connsiteY4" fmla="*/ 1009745 h 1076199"/>
                <a:gd name="connsiteX5" fmla="*/ 224981 w 1256919"/>
                <a:gd name="connsiteY5" fmla="*/ 215240 h 1076199"/>
                <a:gd name="connsiteX6" fmla="*/ 1256919 w 1256919"/>
                <a:gd name="connsiteY6" fmla="*/ 0 h 1076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919" h="1076199">
                  <a:moveTo>
                    <a:pt x="1256919" y="0"/>
                  </a:moveTo>
                  <a:lnTo>
                    <a:pt x="1256919" y="937206"/>
                  </a:lnTo>
                  <a:cubicBezTo>
                    <a:pt x="1029843" y="1025052"/>
                    <a:pt x="783431" y="1074108"/>
                    <a:pt x="525780" y="1076200"/>
                  </a:cubicBezTo>
                  <a:lnTo>
                    <a:pt x="525780" y="1073347"/>
                  </a:lnTo>
                  <a:cubicBezTo>
                    <a:pt x="348996" y="1074678"/>
                    <a:pt x="172307" y="1053098"/>
                    <a:pt x="0" y="1009745"/>
                  </a:cubicBezTo>
                  <a:lnTo>
                    <a:pt x="224981" y="215240"/>
                  </a:lnTo>
                  <a:cubicBezTo>
                    <a:pt x="575501" y="296906"/>
                    <a:pt x="955167" y="226173"/>
                    <a:pt x="1256919" y="0"/>
                  </a:cubicBezTo>
                  <a:close/>
                </a:path>
              </a:pathLst>
            </a:custGeom>
            <a:grp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72B38EDD-B367-E87E-DD8A-9C0A96A1FE84}"/>
                </a:ext>
              </a:extLst>
            </p:cNvPr>
            <p:cNvSpPr/>
            <p:nvPr/>
          </p:nvSpPr>
          <p:spPr>
            <a:xfrm>
              <a:off x="8915400" y="594835"/>
              <a:ext cx="2438971" cy="2765794"/>
            </a:xfrm>
            <a:custGeom>
              <a:avLst/>
              <a:gdLst>
                <a:gd name="connsiteX0" fmla="*/ 0 w 2438971"/>
                <a:gd name="connsiteY0" fmla="*/ 1474450 h 2765794"/>
                <a:gd name="connsiteX1" fmla="*/ 1106710 w 2438971"/>
                <a:gd name="connsiteY1" fmla="*/ 1753673 h 2765794"/>
                <a:gd name="connsiteX2" fmla="*/ 1655921 w 2438971"/>
                <a:gd name="connsiteY2" fmla="*/ 2765795 h 2765794"/>
                <a:gd name="connsiteX3" fmla="*/ 2438972 w 2438971"/>
                <a:gd name="connsiteY3" fmla="*/ 0 h 2765794"/>
                <a:gd name="connsiteX4" fmla="*/ 0 w 2438971"/>
                <a:gd name="connsiteY4" fmla="*/ 1474450 h 2765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971" h="2765794">
                  <a:moveTo>
                    <a:pt x="0" y="1474450"/>
                  </a:moveTo>
                  <a:cubicBezTo>
                    <a:pt x="365760" y="1579218"/>
                    <a:pt x="743617" y="1641489"/>
                    <a:pt x="1106710" y="1753673"/>
                  </a:cubicBezTo>
                  <a:cubicBezTo>
                    <a:pt x="1305211" y="2082427"/>
                    <a:pt x="1456849" y="2437801"/>
                    <a:pt x="1655921" y="2765795"/>
                  </a:cubicBezTo>
                  <a:lnTo>
                    <a:pt x="2438972" y="0"/>
                  </a:lnTo>
                  <a:lnTo>
                    <a:pt x="0" y="1474450"/>
                  </a:lnTo>
                  <a:close/>
                </a:path>
              </a:pathLst>
            </a:custGeom>
            <a:grp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3CE5D2D9-B104-8486-8CD1-60F0549239B2}"/>
                </a:ext>
              </a:extLst>
            </p:cNvPr>
            <p:cNvSpPr/>
            <p:nvPr/>
          </p:nvSpPr>
          <p:spPr>
            <a:xfrm>
              <a:off x="9409078" y="-2969"/>
              <a:ext cx="978600" cy="1489946"/>
            </a:xfrm>
            <a:custGeom>
              <a:avLst/>
              <a:gdLst>
                <a:gd name="connsiteX0" fmla="*/ 978601 w 978600"/>
                <a:gd name="connsiteY0" fmla="*/ 1061083 h 1489946"/>
                <a:gd name="connsiteX1" fmla="*/ 271751 w 978600"/>
                <a:gd name="connsiteY1" fmla="*/ 1489947 h 1489946"/>
                <a:gd name="connsiteX2" fmla="*/ 108492 w 978600"/>
                <a:gd name="connsiteY2" fmla="*/ 1122689 h 1489946"/>
                <a:gd name="connsiteX3" fmla="*/ 106111 w 978600"/>
                <a:gd name="connsiteY3" fmla="*/ 1123450 h 1489946"/>
                <a:gd name="connsiteX4" fmla="*/ 104015 w 978600"/>
                <a:gd name="connsiteY4" fmla="*/ 1117460 h 1489946"/>
                <a:gd name="connsiteX5" fmla="*/ 54961 w 978600"/>
                <a:gd name="connsiteY5" fmla="*/ 0 h 1489946"/>
                <a:gd name="connsiteX6" fmla="*/ 921070 w 978600"/>
                <a:gd name="connsiteY6" fmla="*/ 0 h 1489946"/>
                <a:gd name="connsiteX7" fmla="*/ 827534 w 978600"/>
                <a:gd name="connsiteY7" fmla="*/ 465751 h 1489946"/>
                <a:gd name="connsiteX8" fmla="*/ 830487 w 978600"/>
                <a:gd name="connsiteY8" fmla="*/ 465751 h 1489946"/>
                <a:gd name="connsiteX9" fmla="*/ 830297 w 978600"/>
                <a:gd name="connsiteY9" fmla="*/ 472121 h 1489946"/>
                <a:gd name="connsiteX10" fmla="*/ 978601 w 978600"/>
                <a:gd name="connsiteY10" fmla="*/ 1061083 h 148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8600" h="1489946">
                  <a:moveTo>
                    <a:pt x="978601" y="1061083"/>
                  </a:moveTo>
                  <a:lnTo>
                    <a:pt x="271751" y="1489947"/>
                  </a:lnTo>
                  <a:cubicBezTo>
                    <a:pt x="206028" y="1373961"/>
                    <a:pt x="151069" y="1251129"/>
                    <a:pt x="108492" y="1122689"/>
                  </a:cubicBezTo>
                  <a:lnTo>
                    <a:pt x="106111" y="1123450"/>
                  </a:lnTo>
                  <a:cubicBezTo>
                    <a:pt x="105444" y="1121358"/>
                    <a:pt x="104682" y="1119457"/>
                    <a:pt x="104015" y="1117460"/>
                  </a:cubicBezTo>
                  <a:cubicBezTo>
                    <a:pt x="-19334" y="742597"/>
                    <a:pt x="-29430" y="357846"/>
                    <a:pt x="54961" y="0"/>
                  </a:cubicBezTo>
                  <a:lnTo>
                    <a:pt x="921070" y="0"/>
                  </a:lnTo>
                  <a:cubicBezTo>
                    <a:pt x="860872" y="146219"/>
                    <a:pt x="828296" y="304131"/>
                    <a:pt x="827534" y="465751"/>
                  </a:cubicBezTo>
                  <a:lnTo>
                    <a:pt x="830487" y="465751"/>
                  </a:lnTo>
                  <a:cubicBezTo>
                    <a:pt x="830487" y="467843"/>
                    <a:pt x="830297" y="469934"/>
                    <a:pt x="830297" y="472121"/>
                  </a:cubicBezTo>
                  <a:cubicBezTo>
                    <a:pt x="830297" y="685174"/>
                    <a:pt x="884018" y="885773"/>
                    <a:pt x="978601" y="1061083"/>
                  </a:cubicBez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129859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11" name="Graphic 5">
            <a:extLst>
              <a:ext uri="{FF2B5EF4-FFF2-40B4-BE49-F238E27FC236}">
                <a16:creationId xmlns:a16="http://schemas.microsoft.com/office/drawing/2014/main" id="{7FC4634B-CA3F-4948-3C41-4C00703EBAC9}"/>
              </a:ext>
            </a:extLst>
          </p:cNvPr>
          <p:cNvGrpSpPr/>
          <p:nvPr userDrawn="1"/>
        </p:nvGrpSpPr>
        <p:grpSpPr>
          <a:xfrm>
            <a:off x="8314311" y="-2969"/>
            <a:ext cx="3874736" cy="3981203"/>
            <a:chOff x="8915400" y="-2969"/>
            <a:chExt cx="3273647" cy="3363598"/>
          </a:xfrm>
          <a:solidFill>
            <a:schemeClr val="bg2">
              <a:alpha val="32360"/>
            </a:schemeClr>
          </a:solidFill>
        </p:grpSpPr>
        <p:sp>
          <p:nvSpPr>
            <p:cNvPr id="12" name="Freeform 11">
              <a:extLst>
                <a:ext uri="{FF2B5EF4-FFF2-40B4-BE49-F238E27FC236}">
                  <a16:creationId xmlns:a16="http://schemas.microsoft.com/office/drawing/2014/main" id="{480A0977-9D65-6EAB-6DAD-4CD3FF18300A}"/>
                </a:ext>
              </a:extLst>
            </p:cNvPr>
            <p:cNvSpPr/>
            <p:nvPr/>
          </p:nvSpPr>
          <p:spPr>
            <a:xfrm>
              <a:off x="10932128" y="1462544"/>
              <a:ext cx="1256919" cy="1076199"/>
            </a:xfrm>
            <a:custGeom>
              <a:avLst/>
              <a:gdLst>
                <a:gd name="connsiteX0" fmla="*/ 1256919 w 1256919"/>
                <a:gd name="connsiteY0" fmla="*/ 0 h 1076199"/>
                <a:gd name="connsiteX1" fmla="*/ 1256919 w 1256919"/>
                <a:gd name="connsiteY1" fmla="*/ 937206 h 1076199"/>
                <a:gd name="connsiteX2" fmla="*/ 525780 w 1256919"/>
                <a:gd name="connsiteY2" fmla="*/ 1076200 h 1076199"/>
                <a:gd name="connsiteX3" fmla="*/ 525780 w 1256919"/>
                <a:gd name="connsiteY3" fmla="*/ 1073347 h 1076199"/>
                <a:gd name="connsiteX4" fmla="*/ 0 w 1256919"/>
                <a:gd name="connsiteY4" fmla="*/ 1009745 h 1076199"/>
                <a:gd name="connsiteX5" fmla="*/ 224981 w 1256919"/>
                <a:gd name="connsiteY5" fmla="*/ 215240 h 1076199"/>
                <a:gd name="connsiteX6" fmla="*/ 1256919 w 1256919"/>
                <a:gd name="connsiteY6" fmla="*/ 0 h 1076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919" h="1076199">
                  <a:moveTo>
                    <a:pt x="1256919" y="0"/>
                  </a:moveTo>
                  <a:lnTo>
                    <a:pt x="1256919" y="937206"/>
                  </a:lnTo>
                  <a:cubicBezTo>
                    <a:pt x="1029843" y="1025052"/>
                    <a:pt x="783431" y="1074108"/>
                    <a:pt x="525780" y="1076200"/>
                  </a:cubicBezTo>
                  <a:lnTo>
                    <a:pt x="525780" y="1073347"/>
                  </a:lnTo>
                  <a:cubicBezTo>
                    <a:pt x="348996" y="1074678"/>
                    <a:pt x="172307" y="1053098"/>
                    <a:pt x="0" y="1009745"/>
                  </a:cubicBezTo>
                  <a:lnTo>
                    <a:pt x="224981" y="215240"/>
                  </a:lnTo>
                  <a:cubicBezTo>
                    <a:pt x="575501" y="296906"/>
                    <a:pt x="955167" y="226173"/>
                    <a:pt x="1256919" y="0"/>
                  </a:cubicBezTo>
                  <a:close/>
                </a:path>
              </a:pathLst>
            </a:custGeom>
            <a:grp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4822594-FCA1-9DC9-D007-1F31619A98DE}"/>
                </a:ext>
              </a:extLst>
            </p:cNvPr>
            <p:cNvSpPr/>
            <p:nvPr/>
          </p:nvSpPr>
          <p:spPr>
            <a:xfrm>
              <a:off x="8915400" y="594835"/>
              <a:ext cx="2438971" cy="2765794"/>
            </a:xfrm>
            <a:custGeom>
              <a:avLst/>
              <a:gdLst>
                <a:gd name="connsiteX0" fmla="*/ 0 w 2438971"/>
                <a:gd name="connsiteY0" fmla="*/ 1474450 h 2765794"/>
                <a:gd name="connsiteX1" fmla="*/ 1106710 w 2438971"/>
                <a:gd name="connsiteY1" fmla="*/ 1753673 h 2765794"/>
                <a:gd name="connsiteX2" fmla="*/ 1655921 w 2438971"/>
                <a:gd name="connsiteY2" fmla="*/ 2765795 h 2765794"/>
                <a:gd name="connsiteX3" fmla="*/ 2438972 w 2438971"/>
                <a:gd name="connsiteY3" fmla="*/ 0 h 2765794"/>
                <a:gd name="connsiteX4" fmla="*/ 0 w 2438971"/>
                <a:gd name="connsiteY4" fmla="*/ 1474450 h 2765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971" h="2765794">
                  <a:moveTo>
                    <a:pt x="0" y="1474450"/>
                  </a:moveTo>
                  <a:cubicBezTo>
                    <a:pt x="365760" y="1579218"/>
                    <a:pt x="743617" y="1641489"/>
                    <a:pt x="1106710" y="1753673"/>
                  </a:cubicBezTo>
                  <a:cubicBezTo>
                    <a:pt x="1305211" y="2082427"/>
                    <a:pt x="1456849" y="2437801"/>
                    <a:pt x="1655921" y="2765795"/>
                  </a:cubicBezTo>
                  <a:lnTo>
                    <a:pt x="2438972" y="0"/>
                  </a:lnTo>
                  <a:lnTo>
                    <a:pt x="0" y="1474450"/>
                  </a:lnTo>
                  <a:close/>
                </a:path>
              </a:pathLst>
            </a:custGeom>
            <a:grpFill/>
            <a:ln w="9525"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08393257-3F06-1DBD-BF5D-809F20A66291}"/>
                </a:ext>
              </a:extLst>
            </p:cNvPr>
            <p:cNvSpPr/>
            <p:nvPr/>
          </p:nvSpPr>
          <p:spPr>
            <a:xfrm>
              <a:off x="9409078" y="-2969"/>
              <a:ext cx="978600" cy="1489946"/>
            </a:xfrm>
            <a:custGeom>
              <a:avLst/>
              <a:gdLst>
                <a:gd name="connsiteX0" fmla="*/ 978601 w 978600"/>
                <a:gd name="connsiteY0" fmla="*/ 1061083 h 1489946"/>
                <a:gd name="connsiteX1" fmla="*/ 271751 w 978600"/>
                <a:gd name="connsiteY1" fmla="*/ 1489947 h 1489946"/>
                <a:gd name="connsiteX2" fmla="*/ 108492 w 978600"/>
                <a:gd name="connsiteY2" fmla="*/ 1122689 h 1489946"/>
                <a:gd name="connsiteX3" fmla="*/ 106111 w 978600"/>
                <a:gd name="connsiteY3" fmla="*/ 1123450 h 1489946"/>
                <a:gd name="connsiteX4" fmla="*/ 104015 w 978600"/>
                <a:gd name="connsiteY4" fmla="*/ 1117460 h 1489946"/>
                <a:gd name="connsiteX5" fmla="*/ 54961 w 978600"/>
                <a:gd name="connsiteY5" fmla="*/ 0 h 1489946"/>
                <a:gd name="connsiteX6" fmla="*/ 921070 w 978600"/>
                <a:gd name="connsiteY6" fmla="*/ 0 h 1489946"/>
                <a:gd name="connsiteX7" fmla="*/ 827534 w 978600"/>
                <a:gd name="connsiteY7" fmla="*/ 465751 h 1489946"/>
                <a:gd name="connsiteX8" fmla="*/ 830487 w 978600"/>
                <a:gd name="connsiteY8" fmla="*/ 465751 h 1489946"/>
                <a:gd name="connsiteX9" fmla="*/ 830297 w 978600"/>
                <a:gd name="connsiteY9" fmla="*/ 472121 h 1489946"/>
                <a:gd name="connsiteX10" fmla="*/ 978601 w 978600"/>
                <a:gd name="connsiteY10" fmla="*/ 1061083 h 148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8600" h="1489946">
                  <a:moveTo>
                    <a:pt x="978601" y="1061083"/>
                  </a:moveTo>
                  <a:lnTo>
                    <a:pt x="271751" y="1489947"/>
                  </a:lnTo>
                  <a:cubicBezTo>
                    <a:pt x="206028" y="1373961"/>
                    <a:pt x="151069" y="1251129"/>
                    <a:pt x="108492" y="1122689"/>
                  </a:cubicBezTo>
                  <a:lnTo>
                    <a:pt x="106111" y="1123450"/>
                  </a:lnTo>
                  <a:cubicBezTo>
                    <a:pt x="105444" y="1121358"/>
                    <a:pt x="104682" y="1119457"/>
                    <a:pt x="104015" y="1117460"/>
                  </a:cubicBezTo>
                  <a:cubicBezTo>
                    <a:pt x="-19334" y="742597"/>
                    <a:pt x="-29430" y="357846"/>
                    <a:pt x="54961" y="0"/>
                  </a:cubicBezTo>
                  <a:lnTo>
                    <a:pt x="921070" y="0"/>
                  </a:lnTo>
                  <a:cubicBezTo>
                    <a:pt x="860872" y="146219"/>
                    <a:pt x="828296" y="304131"/>
                    <a:pt x="827534" y="465751"/>
                  </a:cubicBezTo>
                  <a:lnTo>
                    <a:pt x="830487" y="465751"/>
                  </a:lnTo>
                  <a:cubicBezTo>
                    <a:pt x="830487" y="467843"/>
                    <a:pt x="830297" y="469934"/>
                    <a:pt x="830297" y="472121"/>
                  </a:cubicBezTo>
                  <a:cubicBezTo>
                    <a:pt x="830297" y="685174"/>
                    <a:pt x="884018" y="885773"/>
                    <a:pt x="978601" y="1061083"/>
                  </a:cubicBezTo>
                  <a:close/>
                </a:path>
              </a:pathLst>
            </a:custGeom>
            <a:grpFill/>
            <a:ln w="9525"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88B55B02-32F9-C58A-83C5-E3A0515523DF}"/>
              </a:ext>
            </a:extLst>
          </p:cNvPr>
          <p:cNvSpPr>
            <a:spLocks noGrp="1"/>
          </p:cNvSpPr>
          <p:nvPr>
            <p:ph type="title" hasCustomPrompt="1"/>
          </p:nvPr>
        </p:nvSpPr>
        <p:spPr/>
        <p:txBody>
          <a:bodyPr/>
          <a:lstStyle/>
          <a:p>
            <a:r>
              <a:rPr lang="en-US" dirty="0"/>
              <a:t>Click to add title.</a:t>
            </a:r>
          </a:p>
        </p:txBody>
      </p:sp>
      <p:sp>
        <p:nvSpPr>
          <p:cNvPr id="5" name="Footer Placeholder 4">
            <a:extLst>
              <a:ext uri="{FF2B5EF4-FFF2-40B4-BE49-F238E27FC236}">
                <a16:creationId xmlns:a16="http://schemas.microsoft.com/office/drawing/2014/main" id="{1144A8D8-0060-F929-A182-1B945ACD0E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4D1FE3-5700-6B7C-11CD-B40AB5A0BD81}"/>
              </a:ext>
            </a:extLst>
          </p:cNvPr>
          <p:cNvSpPr>
            <a:spLocks noGrp="1"/>
          </p:cNvSpPr>
          <p:nvPr>
            <p:ph type="sldNum" sz="quarter" idx="12"/>
          </p:nvPr>
        </p:nvSpPr>
        <p:spPr/>
        <p:txBody>
          <a:bodyPr/>
          <a:lstStyle/>
          <a:p>
            <a:fld id="{62FC844F-1C5E-9744-861D-1084858A0FD4}" type="slidenum">
              <a:rPr lang="en-US" smtClean="0"/>
              <a:t>‹#›</a:t>
            </a:fld>
            <a:endParaRPr lang="en-US"/>
          </a:p>
        </p:txBody>
      </p:sp>
      <p:sp>
        <p:nvSpPr>
          <p:cNvPr id="9" name="Freeform 8">
            <a:extLst>
              <a:ext uri="{FF2B5EF4-FFF2-40B4-BE49-F238E27FC236}">
                <a16:creationId xmlns:a16="http://schemas.microsoft.com/office/drawing/2014/main" id="{8DD44694-6B2A-5C29-B0B0-F5DB703095FD}"/>
              </a:ext>
            </a:extLst>
          </p:cNvPr>
          <p:cNvSpPr/>
          <p:nvPr userDrawn="1"/>
        </p:nvSpPr>
        <p:spPr>
          <a:xfrm flipH="1">
            <a:off x="9654639" y="5787751"/>
            <a:ext cx="2537361" cy="1070249"/>
          </a:xfrm>
          <a:custGeom>
            <a:avLst/>
            <a:gdLst>
              <a:gd name="connsiteX0" fmla="*/ 3793776 w 3793776"/>
              <a:gd name="connsiteY0" fmla="*/ 0 h 1600200"/>
              <a:gd name="connsiteX1" fmla="*/ 0 w 3793776"/>
              <a:gd name="connsiteY1" fmla="*/ 0 h 1600200"/>
              <a:gd name="connsiteX2" fmla="*/ 0 w 3793776"/>
              <a:gd name="connsiteY2" fmla="*/ 1600200 h 1600200"/>
              <a:gd name="connsiteX3" fmla="*/ 3342919 w 3793776"/>
              <a:gd name="connsiteY3" fmla="*/ 1600200 h 1600200"/>
            </a:gdLst>
            <a:ahLst/>
            <a:cxnLst>
              <a:cxn ang="0">
                <a:pos x="connsiteX0" y="connsiteY0"/>
              </a:cxn>
              <a:cxn ang="0">
                <a:pos x="connsiteX1" y="connsiteY1"/>
              </a:cxn>
              <a:cxn ang="0">
                <a:pos x="connsiteX2" y="connsiteY2"/>
              </a:cxn>
              <a:cxn ang="0">
                <a:pos x="connsiteX3" y="connsiteY3"/>
              </a:cxn>
            </a:cxnLst>
            <a:rect l="l" t="t" r="r" b="b"/>
            <a:pathLst>
              <a:path w="3793776" h="1600200">
                <a:moveTo>
                  <a:pt x="3793776" y="0"/>
                </a:moveTo>
                <a:lnTo>
                  <a:pt x="0" y="0"/>
                </a:lnTo>
                <a:lnTo>
                  <a:pt x="0" y="1600200"/>
                </a:lnTo>
                <a:lnTo>
                  <a:pt x="3342919" y="1600200"/>
                </a:lnTo>
                <a:close/>
              </a:path>
            </a:pathLst>
          </a:custGeom>
          <a:solidFill>
            <a:schemeClr val="bg1"/>
          </a:solidFill>
          <a:ln>
            <a:noFill/>
          </a:ln>
          <a:effectLst>
            <a:outerShdw blurRad="76200" dist="38100" dir="13500000" algn="br" rotWithShape="0">
              <a:prstClr val="black">
                <a:alpha val="6992"/>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Graphic 9">
            <a:extLst>
              <a:ext uri="{FF2B5EF4-FFF2-40B4-BE49-F238E27FC236}">
                <a16:creationId xmlns:a16="http://schemas.microsoft.com/office/drawing/2014/main" id="{208ADF6C-C918-68BC-4609-592843E7CD5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95339" y="5777954"/>
            <a:ext cx="2284786" cy="1142393"/>
          </a:xfrm>
          <a:prstGeom prst="rect">
            <a:avLst/>
          </a:prstGeom>
        </p:spPr>
      </p:pic>
      <p:sp>
        <p:nvSpPr>
          <p:cNvPr id="7" name="Text Placeholder 21">
            <a:extLst>
              <a:ext uri="{FF2B5EF4-FFF2-40B4-BE49-F238E27FC236}">
                <a16:creationId xmlns:a16="http://schemas.microsoft.com/office/drawing/2014/main" id="{B6744431-DB91-16A6-34FD-358D769842B3}"/>
              </a:ext>
            </a:extLst>
          </p:cNvPr>
          <p:cNvSpPr>
            <a:spLocks noGrp="1"/>
          </p:cNvSpPr>
          <p:nvPr>
            <p:ph type="body" sz="quarter" idx="14" hasCustomPrompt="1"/>
          </p:nvPr>
        </p:nvSpPr>
        <p:spPr>
          <a:xfrm>
            <a:off x="647700" y="2220820"/>
            <a:ext cx="2499262" cy="367024"/>
          </a:xfrm>
        </p:spPr>
        <p:txBody>
          <a:bodyPr wrap="square" anchor="b" anchorCtr="0">
            <a:spAutoFit/>
          </a:bodyPr>
          <a:lstStyle>
            <a:lvl1pPr marL="0" indent="0" algn="l">
              <a:buNone/>
              <a:defRPr sz="1800" b="1">
                <a:solidFill>
                  <a:schemeClr val="accent4"/>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Click to add item.</a:t>
            </a:r>
          </a:p>
        </p:txBody>
      </p:sp>
      <p:sp>
        <p:nvSpPr>
          <p:cNvPr id="8" name="Text Placeholder 21">
            <a:extLst>
              <a:ext uri="{FF2B5EF4-FFF2-40B4-BE49-F238E27FC236}">
                <a16:creationId xmlns:a16="http://schemas.microsoft.com/office/drawing/2014/main" id="{7F0F163B-151F-5E2A-C015-A3982E3F6E7C}"/>
              </a:ext>
            </a:extLst>
          </p:cNvPr>
          <p:cNvSpPr>
            <a:spLocks noGrp="1"/>
          </p:cNvSpPr>
          <p:nvPr>
            <p:ph type="body" sz="quarter" idx="15" hasCustomPrompt="1"/>
          </p:nvPr>
        </p:nvSpPr>
        <p:spPr>
          <a:xfrm>
            <a:off x="647700" y="2705938"/>
            <a:ext cx="2499262" cy="275460"/>
          </a:xfrm>
        </p:spPr>
        <p:txBody>
          <a:bodyPr wrap="square" anchor="t" anchorCtr="0">
            <a:spAutoFit/>
          </a:bodyPr>
          <a:lstStyle>
            <a:lvl1pPr marL="0" indent="0" algn="l">
              <a:buNone/>
              <a:defRPr sz="1200" b="0">
                <a:solidFill>
                  <a:schemeClr val="tx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Click to add body text.</a:t>
            </a:r>
          </a:p>
        </p:txBody>
      </p:sp>
      <p:sp>
        <p:nvSpPr>
          <p:cNvPr id="15" name="Text Placeholder 21">
            <a:extLst>
              <a:ext uri="{FF2B5EF4-FFF2-40B4-BE49-F238E27FC236}">
                <a16:creationId xmlns:a16="http://schemas.microsoft.com/office/drawing/2014/main" id="{6B4E0094-68E2-370B-0CEB-CBD6EEBB9DF1}"/>
              </a:ext>
            </a:extLst>
          </p:cNvPr>
          <p:cNvSpPr>
            <a:spLocks noGrp="1"/>
          </p:cNvSpPr>
          <p:nvPr>
            <p:ph type="body" sz="quarter" idx="16" hasCustomPrompt="1"/>
          </p:nvPr>
        </p:nvSpPr>
        <p:spPr>
          <a:xfrm>
            <a:off x="3414049" y="2220820"/>
            <a:ext cx="2499262" cy="367024"/>
          </a:xfrm>
        </p:spPr>
        <p:txBody>
          <a:bodyPr wrap="square" anchor="b" anchorCtr="0">
            <a:spAutoFit/>
          </a:bodyPr>
          <a:lstStyle>
            <a:lvl1pPr marL="0" indent="0" algn="l">
              <a:buNone/>
              <a:defRPr sz="1800" b="1">
                <a:solidFill>
                  <a:schemeClr val="accent4"/>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Click to add item.</a:t>
            </a:r>
          </a:p>
        </p:txBody>
      </p:sp>
      <p:sp>
        <p:nvSpPr>
          <p:cNvPr id="16" name="Text Placeholder 21">
            <a:extLst>
              <a:ext uri="{FF2B5EF4-FFF2-40B4-BE49-F238E27FC236}">
                <a16:creationId xmlns:a16="http://schemas.microsoft.com/office/drawing/2014/main" id="{C1F2DEE8-ED03-49EC-EA41-3240B910DBC1}"/>
              </a:ext>
            </a:extLst>
          </p:cNvPr>
          <p:cNvSpPr>
            <a:spLocks noGrp="1"/>
          </p:cNvSpPr>
          <p:nvPr>
            <p:ph type="body" sz="quarter" idx="17" hasCustomPrompt="1"/>
          </p:nvPr>
        </p:nvSpPr>
        <p:spPr>
          <a:xfrm>
            <a:off x="3414049" y="2705938"/>
            <a:ext cx="2499262" cy="275460"/>
          </a:xfrm>
        </p:spPr>
        <p:txBody>
          <a:bodyPr wrap="square" anchor="t" anchorCtr="0">
            <a:spAutoFit/>
          </a:bodyPr>
          <a:lstStyle>
            <a:lvl1pPr marL="0" indent="0" algn="l">
              <a:buNone/>
              <a:defRPr sz="1200" b="0">
                <a:solidFill>
                  <a:schemeClr val="tx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Click to add body text.</a:t>
            </a:r>
          </a:p>
        </p:txBody>
      </p:sp>
      <p:sp>
        <p:nvSpPr>
          <p:cNvPr id="17" name="Text Placeholder 21">
            <a:extLst>
              <a:ext uri="{FF2B5EF4-FFF2-40B4-BE49-F238E27FC236}">
                <a16:creationId xmlns:a16="http://schemas.microsoft.com/office/drawing/2014/main" id="{9AAC3E0D-4B73-1B58-06F6-F9FAD3866D27}"/>
              </a:ext>
            </a:extLst>
          </p:cNvPr>
          <p:cNvSpPr>
            <a:spLocks noGrp="1"/>
          </p:cNvSpPr>
          <p:nvPr>
            <p:ph type="body" sz="quarter" idx="18" hasCustomPrompt="1"/>
          </p:nvPr>
        </p:nvSpPr>
        <p:spPr>
          <a:xfrm>
            <a:off x="6180399" y="2220820"/>
            <a:ext cx="2499262" cy="367024"/>
          </a:xfrm>
        </p:spPr>
        <p:txBody>
          <a:bodyPr wrap="square" anchor="b" anchorCtr="0">
            <a:spAutoFit/>
          </a:bodyPr>
          <a:lstStyle>
            <a:lvl1pPr marL="0" indent="0" algn="l">
              <a:buNone/>
              <a:defRPr sz="1800" b="1">
                <a:solidFill>
                  <a:schemeClr val="accent4"/>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Click to add item.</a:t>
            </a:r>
          </a:p>
        </p:txBody>
      </p:sp>
      <p:sp>
        <p:nvSpPr>
          <p:cNvPr id="18" name="Text Placeholder 21">
            <a:extLst>
              <a:ext uri="{FF2B5EF4-FFF2-40B4-BE49-F238E27FC236}">
                <a16:creationId xmlns:a16="http://schemas.microsoft.com/office/drawing/2014/main" id="{9607415B-E73B-304C-2389-1E180968AEB9}"/>
              </a:ext>
            </a:extLst>
          </p:cNvPr>
          <p:cNvSpPr>
            <a:spLocks noGrp="1"/>
          </p:cNvSpPr>
          <p:nvPr>
            <p:ph type="body" sz="quarter" idx="19" hasCustomPrompt="1"/>
          </p:nvPr>
        </p:nvSpPr>
        <p:spPr>
          <a:xfrm>
            <a:off x="6180399" y="2705938"/>
            <a:ext cx="2499262" cy="275460"/>
          </a:xfrm>
        </p:spPr>
        <p:txBody>
          <a:bodyPr wrap="square" anchor="t" anchorCtr="0">
            <a:spAutoFit/>
          </a:bodyPr>
          <a:lstStyle>
            <a:lvl1pPr marL="0" indent="0" algn="l">
              <a:buNone/>
              <a:defRPr sz="1200" b="0">
                <a:solidFill>
                  <a:schemeClr val="tx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Click to add body text.</a:t>
            </a:r>
          </a:p>
        </p:txBody>
      </p:sp>
      <p:sp>
        <p:nvSpPr>
          <p:cNvPr id="19" name="Text Placeholder 21">
            <a:extLst>
              <a:ext uri="{FF2B5EF4-FFF2-40B4-BE49-F238E27FC236}">
                <a16:creationId xmlns:a16="http://schemas.microsoft.com/office/drawing/2014/main" id="{F3FEA325-EA7B-461E-354C-29EFF5090D7C}"/>
              </a:ext>
            </a:extLst>
          </p:cNvPr>
          <p:cNvSpPr>
            <a:spLocks noGrp="1"/>
          </p:cNvSpPr>
          <p:nvPr>
            <p:ph type="body" sz="quarter" idx="20" hasCustomPrompt="1"/>
          </p:nvPr>
        </p:nvSpPr>
        <p:spPr>
          <a:xfrm>
            <a:off x="647700" y="3957023"/>
            <a:ext cx="2499262" cy="367024"/>
          </a:xfrm>
        </p:spPr>
        <p:txBody>
          <a:bodyPr wrap="square" anchor="b" anchorCtr="0">
            <a:spAutoFit/>
          </a:bodyPr>
          <a:lstStyle>
            <a:lvl1pPr marL="0" indent="0" algn="l">
              <a:buNone/>
              <a:defRPr sz="1800" b="1">
                <a:solidFill>
                  <a:schemeClr val="accent4"/>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Click to add item.</a:t>
            </a:r>
          </a:p>
        </p:txBody>
      </p:sp>
      <p:sp>
        <p:nvSpPr>
          <p:cNvPr id="20" name="Text Placeholder 21">
            <a:extLst>
              <a:ext uri="{FF2B5EF4-FFF2-40B4-BE49-F238E27FC236}">
                <a16:creationId xmlns:a16="http://schemas.microsoft.com/office/drawing/2014/main" id="{04031F69-CF51-FF76-2C61-20BD7526B0A2}"/>
              </a:ext>
            </a:extLst>
          </p:cNvPr>
          <p:cNvSpPr>
            <a:spLocks noGrp="1"/>
          </p:cNvSpPr>
          <p:nvPr>
            <p:ph type="body" sz="quarter" idx="21" hasCustomPrompt="1"/>
          </p:nvPr>
        </p:nvSpPr>
        <p:spPr>
          <a:xfrm>
            <a:off x="647700" y="4442141"/>
            <a:ext cx="2499262" cy="275460"/>
          </a:xfrm>
        </p:spPr>
        <p:txBody>
          <a:bodyPr wrap="square" anchor="t" anchorCtr="0">
            <a:spAutoFit/>
          </a:bodyPr>
          <a:lstStyle>
            <a:lvl1pPr marL="0" indent="0" algn="l">
              <a:buNone/>
              <a:defRPr sz="1200" b="0">
                <a:solidFill>
                  <a:schemeClr val="tx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Click to add body text.</a:t>
            </a:r>
          </a:p>
        </p:txBody>
      </p:sp>
      <p:sp>
        <p:nvSpPr>
          <p:cNvPr id="21" name="Text Placeholder 21">
            <a:extLst>
              <a:ext uri="{FF2B5EF4-FFF2-40B4-BE49-F238E27FC236}">
                <a16:creationId xmlns:a16="http://schemas.microsoft.com/office/drawing/2014/main" id="{EEB8DE0A-405B-423E-60AC-4A894F7C2EB4}"/>
              </a:ext>
            </a:extLst>
          </p:cNvPr>
          <p:cNvSpPr>
            <a:spLocks noGrp="1"/>
          </p:cNvSpPr>
          <p:nvPr>
            <p:ph type="body" sz="quarter" idx="22" hasCustomPrompt="1"/>
          </p:nvPr>
        </p:nvSpPr>
        <p:spPr>
          <a:xfrm>
            <a:off x="3414049" y="3957023"/>
            <a:ext cx="2499262" cy="367024"/>
          </a:xfrm>
        </p:spPr>
        <p:txBody>
          <a:bodyPr wrap="square" anchor="b" anchorCtr="0">
            <a:spAutoFit/>
          </a:bodyPr>
          <a:lstStyle>
            <a:lvl1pPr marL="0" indent="0" algn="l">
              <a:buNone/>
              <a:defRPr sz="1800" b="1">
                <a:solidFill>
                  <a:schemeClr val="accent4"/>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Click to add item.</a:t>
            </a:r>
          </a:p>
        </p:txBody>
      </p:sp>
      <p:sp>
        <p:nvSpPr>
          <p:cNvPr id="22" name="Text Placeholder 21">
            <a:extLst>
              <a:ext uri="{FF2B5EF4-FFF2-40B4-BE49-F238E27FC236}">
                <a16:creationId xmlns:a16="http://schemas.microsoft.com/office/drawing/2014/main" id="{EA07FE18-8280-F583-DCB3-63EC656779E0}"/>
              </a:ext>
            </a:extLst>
          </p:cNvPr>
          <p:cNvSpPr>
            <a:spLocks noGrp="1"/>
          </p:cNvSpPr>
          <p:nvPr>
            <p:ph type="body" sz="quarter" idx="23" hasCustomPrompt="1"/>
          </p:nvPr>
        </p:nvSpPr>
        <p:spPr>
          <a:xfrm>
            <a:off x="3414049" y="4442141"/>
            <a:ext cx="2499262" cy="275460"/>
          </a:xfrm>
        </p:spPr>
        <p:txBody>
          <a:bodyPr wrap="square" anchor="t" anchorCtr="0">
            <a:spAutoFit/>
          </a:bodyPr>
          <a:lstStyle>
            <a:lvl1pPr marL="0" indent="0" algn="l">
              <a:buNone/>
              <a:defRPr sz="1200" b="0">
                <a:solidFill>
                  <a:schemeClr val="tx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Click to add body text.</a:t>
            </a:r>
          </a:p>
        </p:txBody>
      </p:sp>
      <p:sp>
        <p:nvSpPr>
          <p:cNvPr id="23" name="Text Placeholder 21">
            <a:extLst>
              <a:ext uri="{FF2B5EF4-FFF2-40B4-BE49-F238E27FC236}">
                <a16:creationId xmlns:a16="http://schemas.microsoft.com/office/drawing/2014/main" id="{FE28F517-682D-40C1-8839-8EFF4FD978D5}"/>
              </a:ext>
            </a:extLst>
          </p:cNvPr>
          <p:cNvSpPr>
            <a:spLocks noGrp="1"/>
          </p:cNvSpPr>
          <p:nvPr>
            <p:ph type="body" sz="quarter" idx="24" hasCustomPrompt="1"/>
          </p:nvPr>
        </p:nvSpPr>
        <p:spPr>
          <a:xfrm>
            <a:off x="6180399" y="3957023"/>
            <a:ext cx="2499262" cy="367024"/>
          </a:xfrm>
        </p:spPr>
        <p:txBody>
          <a:bodyPr wrap="square" anchor="b" anchorCtr="0">
            <a:spAutoFit/>
          </a:bodyPr>
          <a:lstStyle>
            <a:lvl1pPr marL="0" indent="0" algn="l">
              <a:buNone/>
              <a:defRPr sz="1800" b="1">
                <a:solidFill>
                  <a:schemeClr val="accent4"/>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Click to add item.</a:t>
            </a:r>
          </a:p>
        </p:txBody>
      </p:sp>
      <p:sp>
        <p:nvSpPr>
          <p:cNvPr id="24" name="Text Placeholder 21">
            <a:extLst>
              <a:ext uri="{FF2B5EF4-FFF2-40B4-BE49-F238E27FC236}">
                <a16:creationId xmlns:a16="http://schemas.microsoft.com/office/drawing/2014/main" id="{DAD84DC5-B469-AFBA-F167-5F568E3634B1}"/>
              </a:ext>
            </a:extLst>
          </p:cNvPr>
          <p:cNvSpPr>
            <a:spLocks noGrp="1"/>
          </p:cNvSpPr>
          <p:nvPr>
            <p:ph type="body" sz="quarter" idx="25" hasCustomPrompt="1"/>
          </p:nvPr>
        </p:nvSpPr>
        <p:spPr>
          <a:xfrm>
            <a:off x="6180399" y="4442141"/>
            <a:ext cx="2499262" cy="275460"/>
          </a:xfrm>
        </p:spPr>
        <p:txBody>
          <a:bodyPr wrap="square" anchor="t" anchorCtr="0">
            <a:spAutoFit/>
          </a:bodyPr>
          <a:lstStyle>
            <a:lvl1pPr marL="0" indent="0" algn="l">
              <a:buNone/>
              <a:defRPr sz="1200" b="0">
                <a:solidFill>
                  <a:schemeClr val="tx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Click to add body text.</a:t>
            </a:r>
          </a:p>
        </p:txBody>
      </p:sp>
    </p:spTree>
    <p:extLst>
      <p:ext uri="{BB962C8B-B14F-4D97-AF65-F5344CB8AC3E}">
        <p14:creationId xmlns:p14="http://schemas.microsoft.com/office/powerpoint/2010/main" val="1290588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Slide 1">
    <p:bg>
      <p:bgPr>
        <a:solidFill>
          <a:schemeClr val="tx2"/>
        </a:solidFill>
        <a:effectLst/>
      </p:bgPr>
    </p:bg>
    <p:spTree>
      <p:nvGrpSpPr>
        <p:cNvPr id="1" name=""/>
        <p:cNvGrpSpPr/>
        <p:nvPr/>
      </p:nvGrpSpPr>
      <p:grpSpPr>
        <a:xfrm>
          <a:off x="0" y="0"/>
          <a:ext cx="0" cy="0"/>
          <a:chOff x="0" y="0"/>
          <a:chExt cx="0" cy="0"/>
        </a:xfrm>
      </p:grpSpPr>
      <p:sp>
        <p:nvSpPr>
          <p:cNvPr id="33" name="Freeform 32">
            <a:extLst>
              <a:ext uri="{FF2B5EF4-FFF2-40B4-BE49-F238E27FC236}">
                <a16:creationId xmlns:a16="http://schemas.microsoft.com/office/drawing/2014/main" id="{6BB9AADB-93A5-1232-7FF1-5AD47E5FFCCF}"/>
              </a:ext>
            </a:extLst>
          </p:cNvPr>
          <p:cNvSpPr/>
          <p:nvPr userDrawn="1"/>
        </p:nvSpPr>
        <p:spPr>
          <a:xfrm flipH="1">
            <a:off x="9654639" y="5787751"/>
            <a:ext cx="2537361" cy="1070249"/>
          </a:xfrm>
          <a:custGeom>
            <a:avLst/>
            <a:gdLst>
              <a:gd name="connsiteX0" fmla="*/ 3793776 w 3793776"/>
              <a:gd name="connsiteY0" fmla="*/ 0 h 1600200"/>
              <a:gd name="connsiteX1" fmla="*/ 0 w 3793776"/>
              <a:gd name="connsiteY1" fmla="*/ 0 h 1600200"/>
              <a:gd name="connsiteX2" fmla="*/ 0 w 3793776"/>
              <a:gd name="connsiteY2" fmla="*/ 1600200 h 1600200"/>
              <a:gd name="connsiteX3" fmla="*/ 3342919 w 3793776"/>
              <a:gd name="connsiteY3" fmla="*/ 1600200 h 1600200"/>
            </a:gdLst>
            <a:ahLst/>
            <a:cxnLst>
              <a:cxn ang="0">
                <a:pos x="connsiteX0" y="connsiteY0"/>
              </a:cxn>
              <a:cxn ang="0">
                <a:pos x="connsiteX1" y="connsiteY1"/>
              </a:cxn>
              <a:cxn ang="0">
                <a:pos x="connsiteX2" y="connsiteY2"/>
              </a:cxn>
              <a:cxn ang="0">
                <a:pos x="connsiteX3" y="connsiteY3"/>
              </a:cxn>
            </a:cxnLst>
            <a:rect l="l" t="t" r="r" b="b"/>
            <a:pathLst>
              <a:path w="3793776" h="1600200">
                <a:moveTo>
                  <a:pt x="3793776" y="0"/>
                </a:moveTo>
                <a:lnTo>
                  <a:pt x="0" y="0"/>
                </a:lnTo>
                <a:lnTo>
                  <a:pt x="0" y="1600200"/>
                </a:lnTo>
                <a:lnTo>
                  <a:pt x="3342919" y="1600200"/>
                </a:lnTo>
                <a:close/>
              </a:path>
            </a:pathLst>
          </a:custGeom>
          <a:solidFill>
            <a:srgbClr val="FFFFFF"/>
          </a:solidFill>
          <a:ln w="19050" cap="flat" cmpd="sng" algn="ctr">
            <a:noFill/>
            <a:prstDash val="solid"/>
            <a:miter lim="800000"/>
          </a:ln>
          <a:effectLst>
            <a:outerShdw blurRad="76200" dist="38100" dir="13500000" algn="br" rotWithShape="0">
              <a:prstClr val="black">
                <a:alpha val="36963"/>
              </a:prstClr>
            </a:outerShdw>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ptos" panose="02110004020202020204"/>
              <a:ea typeface="+mn-ea"/>
              <a:cs typeface="+mn-cs"/>
            </a:endParaRPr>
          </a:p>
        </p:txBody>
      </p:sp>
      <p:sp>
        <p:nvSpPr>
          <p:cNvPr id="5" name="Footer Placeholder 4">
            <a:extLst>
              <a:ext uri="{FF2B5EF4-FFF2-40B4-BE49-F238E27FC236}">
                <a16:creationId xmlns:a16="http://schemas.microsoft.com/office/drawing/2014/main" id="{1144A8D8-0060-F929-A182-1B945ACD0E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4D1FE3-5700-6B7C-11CD-B40AB5A0BD81}"/>
              </a:ext>
            </a:extLst>
          </p:cNvPr>
          <p:cNvSpPr>
            <a:spLocks noGrp="1"/>
          </p:cNvSpPr>
          <p:nvPr>
            <p:ph type="sldNum" sz="quarter" idx="12"/>
          </p:nvPr>
        </p:nvSpPr>
        <p:spPr/>
        <p:txBody>
          <a:bodyPr/>
          <a:lstStyle/>
          <a:p>
            <a:fld id="{62FC844F-1C5E-9744-861D-1084858A0FD4}" type="slidenum">
              <a:rPr lang="en-US" smtClean="0"/>
              <a:t>‹#›</a:t>
            </a:fld>
            <a:endParaRPr lang="en-US"/>
          </a:p>
        </p:txBody>
      </p:sp>
      <p:grpSp>
        <p:nvGrpSpPr>
          <p:cNvPr id="25" name="Graphic 5">
            <a:extLst>
              <a:ext uri="{FF2B5EF4-FFF2-40B4-BE49-F238E27FC236}">
                <a16:creationId xmlns:a16="http://schemas.microsoft.com/office/drawing/2014/main" id="{2A04EFC2-DFB1-0F8D-79B2-7283F7B8CDD3}"/>
              </a:ext>
            </a:extLst>
          </p:cNvPr>
          <p:cNvGrpSpPr/>
          <p:nvPr userDrawn="1"/>
        </p:nvGrpSpPr>
        <p:grpSpPr>
          <a:xfrm>
            <a:off x="8799738" y="-2970"/>
            <a:ext cx="3389310" cy="3482439"/>
            <a:chOff x="8915400" y="-2969"/>
            <a:chExt cx="3273647" cy="3363598"/>
          </a:xfrm>
          <a:solidFill>
            <a:srgbClr val="2269A3">
              <a:alpha val="20000"/>
            </a:srgbClr>
          </a:solidFill>
        </p:grpSpPr>
        <p:sp>
          <p:nvSpPr>
            <p:cNvPr id="26" name="Freeform 25">
              <a:extLst>
                <a:ext uri="{FF2B5EF4-FFF2-40B4-BE49-F238E27FC236}">
                  <a16:creationId xmlns:a16="http://schemas.microsoft.com/office/drawing/2014/main" id="{BCCA493E-470E-CDC8-AD11-08AF011EB821}"/>
                </a:ext>
              </a:extLst>
            </p:cNvPr>
            <p:cNvSpPr/>
            <p:nvPr/>
          </p:nvSpPr>
          <p:spPr>
            <a:xfrm>
              <a:off x="10932128" y="1462544"/>
              <a:ext cx="1256919" cy="1076199"/>
            </a:xfrm>
            <a:custGeom>
              <a:avLst/>
              <a:gdLst>
                <a:gd name="connsiteX0" fmla="*/ 1256919 w 1256919"/>
                <a:gd name="connsiteY0" fmla="*/ 0 h 1076199"/>
                <a:gd name="connsiteX1" fmla="*/ 1256919 w 1256919"/>
                <a:gd name="connsiteY1" fmla="*/ 937206 h 1076199"/>
                <a:gd name="connsiteX2" fmla="*/ 525780 w 1256919"/>
                <a:gd name="connsiteY2" fmla="*/ 1076200 h 1076199"/>
                <a:gd name="connsiteX3" fmla="*/ 525780 w 1256919"/>
                <a:gd name="connsiteY3" fmla="*/ 1073347 h 1076199"/>
                <a:gd name="connsiteX4" fmla="*/ 0 w 1256919"/>
                <a:gd name="connsiteY4" fmla="*/ 1009745 h 1076199"/>
                <a:gd name="connsiteX5" fmla="*/ 224981 w 1256919"/>
                <a:gd name="connsiteY5" fmla="*/ 215240 h 1076199"/>
                <a:gd name="connsiteX6" fmla="*/ 1256919 w 1256919"/>
                <a:gd name="connsiteY6" fmla="*/ 0 h 1076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919" h="1076199">
                  <a:moveTo>
                    <a:pt x="1256919" y="0"/>
                  </a:moveTo>
                  <a:lnTo>
                    <a:pt x="1256919" y="937206"/>
                  </a:lnTo>
                  <a:cubicBezTo>
                    <a:pt x="1029843" y="1025052"/>
                    <a:pt x="783431" y="1074108"/>
                    <a:pt x="525780" y="1076200"/>
                  </a:cubicBezTo>
                  <a:lnTo>
                    <a:pt x="525780" y="1073347"/>
                  </a:lnTo>
                  <a:cubicBezTo>
                    <a:pt x="348996" y="1074678"/>
                    <a:pt x="172307" y="1053098"/>
                    <a:pt x="0" y="1009745"/>
                  </a:cubicBezTo>
                  <a:lnTo>
                    <a:pt x="224981" y="215240"/>
                  </a:lnTo>
                  <a:cubicBezTo>
                    <a:pt x="575501" y="296906"/>
                    <a:pt x="955167" y="226173"/>
                    <a:pt x="1256919"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03D62"/>
                </a:solidFill>
                <a:effectLst/>
                <a:uLnTx/>
                <a:uFillTx/>
              </a:endParaRPr>
            </a:p>
          </p:txBody>
        </p:sp>
        <p:sp>
          <p:nvSpPr>
            <p:cNvPr id="27" name="Freeform 26">
              <a:extLst>
                <a:ext uri="{FF2B5EF4-FFF2-40B4-BE49-F238E27FC236}">
                  <a16:creationId xmlns:a16="http://schemas.microsoft.com/office/drawing/2014/main" id="{646EDE2E-4D2A-2F15-74E7-C2D6A9F37C6A}"/>
                </a:ext>
              </a:extLst>
            </p:cNvPr>
            <p:cNvSpPr/>
            <p:nvPr/>
          </p:nvSpPr>
          <p:spPr>
            <a:xfrm>
              <a:off x="8915400" y="594835"/>
              <a:ext cx="2438971" cy="2765794"/>
            </a:xfrm>
            <a:custGeom>
              <a:avLst/>
              <a:gdLst>
                <a:gd name="connsiteX0" fmla="*/ 0 w 2438971"/>
                <a:gd name="connsiteY0" fmla="*/ 1474450 h 2765794"/>
                <a:gd name="connsiteX1" fmla="*/ 1106710 w 2438971"/>
                <a:gd name="connsiteY1" fmla="*/ 1753673 h 2765794"/>
                <a:gd name="connsiteX2" fmla="*/ 1655921 w 2438971"/>
                <a:gd name="connsiteY2" fmla="*/ 2765795 h 2765794"/>
                <a:gd name="connsiteX3" fmla="*/ 2438972 w 2438971"/>
                <a:gd name="connsiteY3" fmla="*/ 0 h 2765794"/>
                <a:gd name="connsiteX4" fmla="*/ 0 w 2438971"/>
                <a:gd name="connsiteY4" fmla="*/ 1474450 h 2765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971" h="2765794">
                  <a:moveTo>
                    <a:pt x="0" y="1474450"/>
                  </a:moveTo>
                  <a:cubicBezTo>
                    <a:pt x="365760" y="1579218"/>
                    <a:pt x="743617" y="1641489"/>
                    <a:pt x="1106710" y="1753673"/>
                  </a:cubicBezTo>
                  <a:cubicBezTo>
                    <a:pt x="1305211" y="2082427"/>
                    <a:pt x="1456849" y="2437801"/>
                    <a:pt x="1655921" y="2765795"/>
                  </a:cubicBezTo>
                  <a:lnTo>
                    <a:pt x="2438972" y="0"/>
                  </a:lnTo>
                  <a:lnTo>
                    <a:pt x="0" y="147445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03D62"/>
                </a:solidFill>
                <a:effectLst/>
                <a:uLnTx/>
                <a:uFillTx/>
              </a:endParaRPr>
            </a:p>
          </p:txBody>
        </p:sp>
        <p:sp>
          <p:nvSpPr>
            <p:cNvPr id="28" name="Freeform 27">
              <a:extLst>
                <a:ext uri="{FF2B5EF4-FFF2-40B4-BE49-F238E27FC236}">
                  <a16:creationId xmlns:a16="http://schemas.microsoft.com/office/drawing/2014/main" id="{06089FDD-B273-D688-4EB7-987E7E2E5798}"/>
                </a:ext>
              </a:extLst>
            </p:cNvPr>
            <p:cNvSpPr/>
            <p:nvPr/>
          </p:nvSpPr>
          <p:spPr>
            <a:xfrm>
              <a:off x="9409078" y="-2969"/>
              <a:ext cx="978600" cy="1489946"/>
            </a:xfrm>
            <a:custGeom>
              <a:avLst/>
              <a:gdLst>
                <a:gd name="connsiteX0" fmla="*/ 978601 w 978600"/>
                <a:gd name="connsiteY0" fmla="*/ 1061083 h 1489946"/>
                <a:gd name="connsiteX1" fmla="*/ 271751 w 978600"/>
                <a:gd name="connsiteY1" fmla="*/ 1489947 h 1489946"/>
                <a:gd name="connsiteX2" fmla="*/ 108492 w 978600"/>
                <a:gd name="connsiteY2" fmla="*/ 1122689 h 1489946"/>
                <a:gd name="connsiteX3" fmla="*/ 106111 w 978600"/>
                <a:gd name="connsiteY3" fmla="*/ 1123450 h 1489946"/>
                <a:gd name="connsiteX4" fmla="*/ 104015 w 978600"/>
                <a:gd name="connsiteY4" fmla="*/ 1117460 h 1489946"/>
                <a:gd name="connsiteX5" fmla="*/ 54961 w 978600"/>
                <a:gd name="connsiteY5" fmla="*/ 0 h 1489946"/>
                <a:gd name="connsiteX6" fmla="*/ 921070 w 978600"/>
                <a:gd name="connsiteY6" fmla="*/ 0 h 1489946"/>
                <a:gd name="connsiteX7" fmla="*/ 827534 w 978600"/>
                <a:gd name="connsiteY7" fmla="*/ 465751 h 1489946"/>
                <a:gd name="connsiteX8" fmla="*/ 830487 w 978600"/>
                <a:gd name="connsiteY8" fmla="*/ 465751 h 1489946"/>
                <a:gd name="connsiteX9" fmla="*/ 830297 w 978600"/>
                <a:gd name="connsiteY9" fmla="*/ 472121 h 1489946"/>
                <a:gd name="connsiteX10" fmla="*/ 978601 w 978600"/>
                <a:gd name="connsiteY10" fmla="*/ 1061083 h 148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8600" h="1489946">
                  <a:moveTo>
                    <a:pt x="978601" y="1061083"/>
                  </a:moveTo>
                  <a:lnTo>
                    <a:pt x="271751" y="1489947"/>
                  </a:lnTo>
                  <a:cubicBezTo>
                    <a:pt x="206028" y="1373961"/>
                    <a:pt x="151069" y="1251129"/>
                    <a:pt x="108492" y="1122689"/>
                  </a:cubicBezTo>
                  <a:lnTo>
                    <a:pt x="106111" y="1123450"/>
                  </a:lnTo>
                  <a:cubicBezTo>
                    <a:pt x="105444" y="1121358"/>
                    <a:pt x="104682" y="1119457"/>
                    <a:pt x="104015" y="1117460"/>
                  </a:cubicBezTo>
                  <a:cubicBezTo>
                    <a:pt x="-19334" y="742597"/>
                    <a:pt x="-29430" y="357846"/>
                    <a:pt x="54961" y="0"/>
                  </a:cubicBezTo>
                  <a:lnTo>
                    <a:pt x="921070" y="0"/>
                  </a:lnTo>
                  <a:cubicBezTo>
                    <a:pt x="860872" y="146219"/>
                    <a:pt x="828296" y="304131"/>
                    <a:pt x="827534" y="465751"/>
                  </a:cubicBezTo>
                  <a:lnTo>
                    <a:pt x="830487" y="465751"/>
                  </a:lnTo>
                  <a:cubicBezTo>
                    <a:pt x="830487" y="467843"/>
                    <a:pt x="830297" y="469934"/>
                    <a:pt x="830297" y="472121"/>
                  </a:cubicBezTo>
                  <a:cubicBezTo>
                    <a:pt x="830297" y="685174"/>
                    <a:pt x="884018" y="885773"/>
                    <a:pt x="978601" y="1061083"/>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03D62"/>
                </a:solidFill>
                <a:effectLst/>
                <a:uLnTx/>
                <a:uFillTx/>
              </a:endParaRPr>
            </a:p>
          </p:txBody>
        </p:sp>
      </p:grpSp>
      <p:pic>
        <p:nvPicPr>
          <p:cNvPr id="7" name="Graphic 6">
            <a:extLst>
              <a:ext uri="{FF2B5EF4-FFF2-40B4-BE49-F238E27FC236}">
                <a16:creationId xmlns:a16="http://schemas.microsoft.com/office/drawing/2014/main" id="{3286F379-1D23-69EF-E2F6-35266AD0552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95339" y="5777954"/>
            <a:ext cx="2284786" cy="1142393"/>
          </a:xfrm>
          <a:prstGeom prst="rect">
            <a:avLst/>
          </a:prstGeom>
        </p:spPr>
      </p:pic>
      <p:sp>
        <p:nvSpPr>
          <p:cNvPr id="20" name="Title 1">
            <a:extLst>
              <a:ext uri="{FF2B5EF4-FFF2-40B4-BE49-F238E27FC236}">
                <a16:creationId xmlns:a16="http://schemas.microsoft.com/office/drawing/2014/main" id="{1A36D010-24DE-3572-EEE3-4F6FAF5AAAD9}"/>
              </a:ext>
            </a:extLst>
          </p:cNvPr>
          <p:cNvSpPr>
            <a:spLocks noGrp="1"/>
          </p:cNvSpPr>
          <p:nvPr>
            <p:ph type="title" hasCustomPrompt="1"/>
          </p:nvPr>
        </p:nvSpPr>
        <p:spPr>
          <a:xfrm>
            <a:off x="647699" y="2932999"/>
            <a:ext cx="9006939" cy="1006429"/>
          </a:xfrm>
        </p:spPr>
        <p:txBody>
          <a:bodyPr anchor="b" anchorCtr="0"/>
          <a:lstStyle>
            <a:lvl1pPr>
              <a:defRPr sz="6600">
                <a:solidFill>
                  <a:schemeClr val="bg1"/>
                </a:solidFill>
              </a:defRPr>
            </a:lvl1pPr>
          </a:lstStyle>
          <a:p>
            <a:r>
              <a:rPr lang="en-US" dirty="0"/>
              <a:t>Click to add thank you.</a:t>
            </a:r>
          </a:p>
        </p:txBody>
      </p:sp>
      <p:sp>
        <p:nvSpPr>
          <p:cNvPr id="21" name="Subtitle 2">
            <a:extLst>
              <a:ext uri="{FF2B5EF4-FFF2-40B4-BE49-F238E27FC236}">
                <a16:creationId xmlns:a16="http://schemas.microsoft.com/office/drawing/2014/main" id="{2949C44E-4CFD-4676-7CC2-73E14AE641C2}"/>
              </a:ext>
            </a:extLst>
          </p:cNvPr>
          <p:cNvSpPr>
            <a:spLocks noGrp="1"/>
          </p:cNvSpPr>
          <p:nvPr>
            <p:ph type="subTitle" idx="1" hasCustomPrompt="1"/>
          </p:nvPr>
        </p:nvSpPr>
        <p:spPr>
          <a:xfrm>
            <a:off x="1502723" y="4569636"/>
            <a:ext cx="8151916" cy="341632"/>
          </a:xfrm>
        </p:spPr>
        <p:txBody>
          <a:bodyPr wrap="square" anchor="ctr" anchorCtr="0">
            <a:sp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24" name="Freeform 23">
            <a:extLst>
              <a:ext uri="{FF2B5EF4-FFF2-40B4-BE49-F238E27FC236}">
                <a16:creationId xmlns:a16="http://schemas.microsoft.com/office/drawing/2014/main" id="{730212CD-0353-E845-6837-2C48EE631C9B}"/>
              </a:ext>
            </a:extLst>
          </p:cNvPr>
          <p:cNvSpPr/>
          <p:nvPr userDrawn="1"/>
        </p:nvSpPr>
        <p:spPr>
          <a:xfrm>
            <a:off x="659575" y="4410125"/>
            <a:ext cx="598714" cy="678942"/>
          </a:xfrm>
          <a:custGeom>
            <a:avLst/>
            <a:gdLst>
              <a:gd name="connsiteX0" fmla="*/ 0 w 2438971"/>
              <a:gd name="connsiteY0" fmla="*/ 1474450 h 2765794"/>
              <a:gd name="connsiteX1" fmla="*/ 1106710 w 2438971"/>
              <a:gd name="connsiteY1" fmla="*/ 1753673 h 2765794"/>
              <a:gd name="connsiteX2" fmla="*/ 1655921 w 2438971"/>
              <a:gd name="connsiteY2" fmla="*/ 2765795 h 2765794"/>
              <a:gd name="connsiteX3" fmla="*/ 2438972 w 2438971"/>
              <a:gd name="connsiteY3" fmla="*/ 0 h 2765794"/>
              <a:gd name="connsiteX4" fmla="*/ 0 w 2438971"/>
              <a:gd name="connsiteY4" fmla="*/ 1474450 h 2765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971" h="2765794">
                <a:moveTo>
                  <a:pt x="0" y="1474450"/>
                </a:moveTo>
                <a:cubicBezTo>
                  <a:pt x="365760" y="1579218"/>
                  <a:pt x="743617" y="1641489"/>
                  <a:pt x="1106710" y="1753673"/>
                </a:cubicBezTo>
                <a:cubicBezTo>
                  <a:pt x="1305211" y="2082427"/>
                  <a:pt x="1456849" y="2437801"/>
                  <a:pt x="1655921" y="2765795"/>
                </a:cubicBezTo>
                <a:lnTo>
                  <a:pt x="2438972" y="0"/>
                </a:lnTo>
                <a:lnTo>
                  <a:pt x="0" y="1474450"/>
                </a:lnTo>
                <a:close/>
              </a:path>
            </a:pathLst>
          </a:custGeom>
          <a:solidFill>
            <a:srgbClr val="2269A3"/>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03D62"/>
              </a:solidFill>
              <a:effectLst/>
              <a:uLnTx/>
              <a:uFillTx/>
            </a:endParaRPr>
          </a:p>
        </p:txBody>
      </p:sp>
      <p:pic>
        <p:nvPicPr>
          <p:cNvPr id="32" name="Graphic 31">
            <a:extLst>
              <a:ext uri="{FF2B5EF4-FFF2-40B4-BE49-F238E27FC236}">
                <a16:creationId xmlns:a16="http://schemas.microsoft.com/office/drawing/2014/main" id="{1C37BE89-528F-9FAD-030F-1DFD29CED52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0817" y="865304"/>
            <a:ext cx="3041446" cy="1520723"/>
          </a:xfrm>
          <a:prstGeom prst="rect">
            <a:avLst/>
          </a:prstGeom>
        </p:spPr>
      </p:pic>
    </p:spTree>
    <p:extLst>
      <p:ext uri="{BB962C8B-B14F-4D97-AF65-F5344CB8AC3E}">
        <p14:creationId xmlns:p14="http://schemas.microsoft.com/office/powerpoint/2010/main" val="3409546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Slide 2">
    <p:bg>
      <p:bgPr>
        <a:solidFill>
          <a:schemeClr val="bg2"/>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250D64B4-E788-4E65-8A82-10901E5090C5}"/>
              </a:ext>
            </a:extLst>
          </p:cNvPr>
          <p:cNvSpPr/>
          <p:nvPr userDrawn="1"/>
        </p:nvSpPr>
        <p:spPr>
          <a:xfrm flipH="1">
            <a:off x="9654639" y="5787751"/>
            <a:ext cx="2537361" cy="1070249"/>
          </a:xfrm>
          <a:custGeom>
            <a:avLst/>
            <a:gdLst>
              <a:gd name="connsiteX0" fmla="*/ 3793776 w 3793776"/>
              <a:gd name="connsiteY0" fmla="*/ 0 h 1600200"/>
              <a:gd name="connsiteX1" fmla="*/ 0 w 3793776"/>
              <a:gd name="connsiteY1" fmla="*/ 0 h 1600200"/>
              <a:gd name="connsiteX2" fmla="*/ 0 w 3793776"/>
              <a:gd name="connsiteY2" fmla="*/ 1600200 h 1600200"/>
              <a:gd name="connsiteX3" fmla="*/ 3342919 w 3793776"/>
              <a:gd name="connsiteY3" fmla="*/ 1600200 h 1600200"/>
            </a:gdLst>
            <a:ahLst/>
            <a:cxnLst>
              <a:cxn ang="0">
                <a:pos x="connsiteX0" y="connsiteY0"/>
              </a:cxn>
              <a:cxn ang="0">
                <a:pos x="connsiteX1" y="connsiteY1"/>
              </a:cxn>
              <a:cxn ang="0">
                <a:pos x="connsiteX2" y="connsiteY2"/>
              </a:cxn>
              <a:cxn ang="0">
                <a:pos x="connsiteX3" y="connsiteY3"/>
              </a:cxn>
            </a:cxnLst>
            <a:rect l="l" t="t" r="r" b="b"/>
            <a:pathLst>
              <a:path w="3793776" h="1600200">
                <a:moveTo>
                  <a:pt x="3793776" y="0"/>
                </a:moveTo>
                <a:lnTo>
                  <a:pt x="0" y="0"/>
                </a:lnTo>
                <a:lnTo>
                  <a:pt x="0" y="1600200"/>
                </a:lnTo>
                <a:lnTo>
                  <a:pt x="3342919" y="1600200"/>
                </a:lnTo>
                <a:close/>
              </a:path>
            </a:pathLst>
          </a:custGeom>
          <a:solidFill>
            <a:schemeClr val="bg1"/>
          </a:solidFill>
          <a:ln>
            <a:noFill/>
          </a:ln>
          <a:effectLst>
            <a:outerShdw blurRad="76200" dist="38100" dir="13500000" algn="br" rotWithShape="0">
              <a:prstClr val="black">
                <a:alpha val="6992"/>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ooter Placeholder 4">
            <a:extLst>
              <a:ext uri="{FF2B5EF4-FFF2-40B4-BE49-F238E27FC236}">
                <a16:creationId xmlns:a16="http://schemas.microsoft.com/office/drawing/2014/main" id="{1144A8D8-0060-F929-A182-1B945ACD0E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4D1FE3-5700-6B7C-11CD-B40AB5A0BD81}"/>
              </a:ext>
            </a:extLst>
          </p:cNvPr>
          <p:cNvSpPr>
            <a:spLocks noGrp="1"/>
          </p:cNvSpPr>
          <p:nvPr>
            <p:ph type="sldNum" sz="quarter" idx="12"/>
          </p:nvPr>
        </p:nvSpPr>
        <p:spPr/>
        <p:txBody>
          <a:bodyPr/>
          <a:lstStyle/>
          <a:p>
            <a:fld id="{62FC844F-1C5E-9744-861D-1084858A0FD4}" type="slidenum">
              <a:rPr lang="en-US" smtClean="0"/>
              <a:t>‹#›</a:t>
            </a:fld>
            <a:endParaRPr lang="en-US"/>
          </a:p>
        </p:txBody>
      </p:sp>
      <p:pic>
        <p:nvPicPr>
          <p:cNvPr id="7" name="Graphic 6">
            <a:extLst>
              <a:ext uri="{FF2B5EF4-FFF2-40B4-BE49-F238E27FC236}">
                <a16:creationId xmlns:a16="http://schemas.microsoft.com/office/drawing/2014/main" id="{3286F379-1D23-69EF-E2F6-35266AD0552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95339" y="5777954"/>
            <a:ext cx="2284786" cy="1142393"/>
          </a:xfrm>
          <a:prstGeom prst="rect">
            <a:avLst/>
          </a:prstGeom>
        </p:spPr>
      </p:pic>
      <p:sp>
        <p:nvSpPr>
          <p:cNvPr id="20" name="Title 1">
            <a:extLst>
              <a:ext uri="{FF2B5EF4-FFF2-40B4-BE49-F238E27FC236}">
                <a16:creationId xmlns:a16="http://schemas.microsoft.com/office/drawing/2014/main" id="{1A36D010-24DE-3572-EEE3-4F6FAF5AAAD9}"/>
              </a:ext>
            </a:extLst>
          </p:cNvPr>
          <p:cNvSpPr>
            <a:spLocks noGrp="1"/>
          </p:cNvSpPr>
          <p:nvPr>
            <p:ph type="title" hasCustomPrompt="1"/>
          </p:nvPr>
        </p:nvSpPr>
        <p:spPr>
          <a:xfrm>
            <a:off x="647699" y="2932999"/>
            <a:ext cx="9006939" cy="1006429"/>
          </a:xfrm>
        </p:spPr>
        <p:txBody>
          <a:bodyPr anchor="b" anchorCtr="0"/>
          <a:lstStyle>
            <a:lvl1pPr>
              <a:defRPr sz="6600">
                <a:solidFill>
                  <a:schemeClr val="tx1"/>
                </a:solidFill>
              </a:defRPr>
            </a:lvl1pPr>
          </a:lstStyle>
          <a:p>
            <a:r>
              <a:rPr lang="en-US" dirty="0"/>
              <a:t>Click to add thank you.</a:t>
            </a:r>
          </a:p>
        </p:txBody>
      </p:sp>
      <p:sp>
        <p:nvSpPr>
          <p:cNvPr id="21" name="Subtitle 2">
            <a:extLst>
              <a:ext uri="{FF2B5EF4-FFF2-40B4-BE49-F238E27FC236}">
                <a16:creationId xmlns:a16="http://schemas.microsoft.com/office/drawing/2014/main" id="{2949C44E-4CFD-4676-7CC2-73E14AE641C2}"/>
              </a:ext>
            </a:extLst>
          </p:cNvPr>
          <p:cNvSpPr>
            <a:spLocks noGrp="1"/>
          </p:cNvSpPr>
          <p:nvPr>
            <p:ph type="subTitle" idx="1" hasCustomPrompt="1"/>
          </p:nvPr>
        </p:nvSpPr>
        <p:spPr>
          <a:xfrm>
            <a:off x="1502723" y="4556940"/>
            <a:ext cx="8151916" cy="367024"/>
          </a:xfrm>
        </p:spPr>
        <p:txBody>
          <a:bodyPr wrap="square" anchor="ctr" anchorCtr="0">
            <a:spAutoFit/>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24" name="Freeform 23">
            <a:extLst>
              <a:ext uri="{FF2B5EF4-FFF2-40B4-BE49-F238E27FC236}">
                <a16:creationId xmlns:a16="http://schemas.microsoft.com/office/drawing/2014/main" id="{730212CD-0353-E845-6837-2C48EE631C9B}"/>
              </a:ext>
            </a:extLst>
          </p:cNvPr>
          <p:cNvSpPr/>
          <p:nvPr userDrawn="1"/>
        </p:nvSpPr>
        <p:spPr>
          <a:xfrm>
            <a:off x="659575" y="4410125"/>
            <a:ext cx="598714" cy="678942"/>
          </a:xfrm>
          <a:custGeom>
            <a:avLst/>
            <a:gdLst>
              <a:gd name="connsiteX0" fmla="*/ 0 w 2438971"/>
              <a:gd name="connsiteY0" fmla="*/ 1474450 h 2765794"/>
              <a:gd name="connsiteX1" fmla="*/ 1106710 w 2438971"/>
              <a:gd name="connsiteY1" fmla="*/ 1753673 h 2765794"/>
              <a:gd name="connsiteX2" fmla="*/ 1655921 w 2438971"/>
              <a:gd name="connsiteY2" fmla="*/ 2765795 h 2765794"/>
              <a:gd name="connsiteX3" fmla="*/ 2438972 w 2438971"/>
              <a:gd name="connsiteY3" fmla="*/ 0 h 2765794"/>
              <a:gd name="connsiteX4" fmla="*/ 0 w 2438971"/>
              <a:gd name="connsiteY4" fmla="*/ 1474450 h 2765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971" h="2765794">
                <a:moveTo>
                  <a:pt x="0" y="1474450"/>
                </a:moveTo>
                <a:cubicBezTo>
                  <a:pt x="365760" y="1579218"/>
                  <a:pt x="743617" y="1641489"/>
                  <a:pt x="1106710" y="1753673"/>
                </a:cubicBezTo>
                <a:cubicBezTo>
                  <a:pt x="1305211" y="2082427"/>
                  <a:pt x="1456849" y="2437801"/>
                  <a:pt x="1655921" y="2765795"/>
                </a:cubicBezTo>
                <a:lnTo>
                  <a:pt x="2438972" y="0"/>
                </a:lnTo>
                <a:lnTo>
                  <a:pt x="0" y="1474450"/>
                </a:lnTo>
                <a:close/>
              </a:path>
            </a:pathLst>
          </a:custGeom>
          <a:solidFill>
            <a:srgbClr val="2269A3"/>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03D62"/>
              </a:solidFill>
              <a:effectLst/>
              <a:uLnTx/>
              <a:uFillTx/>
            </a:endParaRPr>
          </a:p>
        </p:txBody>
      </p:sp>
      <p:pic>
        <p:nvPicPr>
          <p:cNvPr id="3" name="Graphic 2">
            <a:extLst>
              <a:ext uri="{FF2B5EF4-FFF2-40B4-BE49-F238E27FC236}">
                <a16:creationId xmlns:a16="http://schemas.microsoft.com/office/drawing/2014/main" id="{C97940D6-CB45-A05D-7733-976C48D0BD2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5577" b="15577"/>
          <a:stretch/>
        </p:blipFill>
        <p:spPr>
          <a:xfrm>
            <a:off x="350817" y="1102182"/>
            <a:ext cx="3041446" cy="1046967"/>
          </a:xfrm>
          <a:prstGeom prst="rect">
            <a:avLst/>
          </a:prstGeom>
        </p:spPr>
      </p:pic>
      <p:grpSp>
        <p:nvGrpSpPr>
          <p:cNvPr id="11" name="Graphic 5">
            <a:extLst>
              <a:ext uri="{FF2B5EF4-FFF2-40B4-BE49-F238E27FC236}">
                <a16:creationId xmlns:a16="http://schemas.microsoft.com/office/drawing/2014/main" id="{F6AFC993-EC72-6EAB-5ADA-143854163613}"/>
              </a:ext>
            </a:extLst>
          </p:cNvPr>
          <p:cNvGrpSpPr/>
          <p:nvPr userDrawn="1"/>
        </p:nvGrpSpPr>
        <p:grpSpPr>
          <a:xfrm>
            <a:off x="8799738" y="-2970"/>
            <a:ext cx="3389310" cy="3482439"/>
            <a:chOff x="8915400" y="-2969"/>
            <a:chExt cx="3273647" cy="3363598"/>
          </a:xfrm>
          <a:solidFill>
            <a:schemeClr val="accent1">
              <a:alpha val="8000"/>
            </a:schemeClr>
          </a:solidFill>
        </p:grpSpPr>
        <p:sp>
          <p:nvSpPr>
            <p:cNvPr id="12" name="Freeform 11">
              <a:extLst>
                <a:ext uri="{FF2B5EF4-FFF2-40B4-BE49-F238E27FC236}">
                  <a16:creationId xmlns:a16="http://schemas.microsoft.com/office/drawing/2014/main" id="{3E9AE752-13A7-716B-9FEC-63527620928A}"/>
                </a:ext>
              </a:extLst>
            </p:cNvPr>
            <p:cNvSpPr/>
            <p:nvPr/>
          </p:nvSpPr>
          <p:spPr>
            <a:xfrm>
              <a:off x="10932128" y="1462544"/>
              <a:ext cx="1256919" cy="1076199"/>
            </a:xfrm>
            <a:custGeom>
              <a:avLst/>
              <a:gdLst>
                <a:gd name="connsiteX0" fmla="*/ 1256919 w 1256919"/>
                <a:gd name="connsiteY0" fmla="*/ 0 h 1076199"/>
                <a:gd name="connsiteX1" fmla="*/ 1256919 w 1256919"/>
                <a:gd name="connsiteY1" fmla="*/ 937206 h 1076199"/>
                <a:gd name="connsiteX2" fmla="*/ 525780 w 1256919"/>
                <a:gd name="connsiteY2" fmla="*/ 1076200 h 1076199"/>
                <a:gd name="connsiteX3" fmla="*/ 525780 w 1256919"/>
                <a:gd name="connsiteY3" fmla="*/ 1073347 h 1076199"/>
                <a:gd name="connsiteX4" fmla="*/ 0 w 1256919"/>
                <a:gd name="connsiteY4" fmla="*/ 1009745 h 1076199"/>
                <a:gd name="connsiteX5" fmla="*/ 224981 w 1256919"/>
                <a:gd name="connsiteY5" fmla="*/ 215240 h 1076199"/>
                <a:gd name="connsiteX6" fmla="*/ 1256919 w 1256919"/>
                <a:gd name="connsiteY6" fmla="*/ 0 h 1076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919" h="1076199">
                  <a:moveTo>
                    <a:pt x="1256919" y="0"/>
                  </a:moveTo>
                  <a:lnTo>
                    <a:pt x="1256919" y="937206"/>
                  </a:lnTo>
                  <a:cubicBezTo>
                    <a:pt x="1029843" y="1025052"/>
                    <a:pt x="783431" y="1074108"/>
                    <a:pt x="525780" y="1076200"/>
                  </a:cubicBezTo>
                  <a:lnTo>
                    <a:pt x="525780" y="1073347"/>
                  </a:lnTo>
                  <a:cubicBezTo>
                    <a:pt x="348996" y="1074678"/>
                    <a:pt x="172307" y="1053098"/>
                    <a:pt x="0" y="1009745"/>
                  </a:cubicBezTo>
                  <a:lnTo>
                    <a:pt x="224981" y="215240"/>
                  </a:lnTo>
                  <a:cubicBezTo>
                    <a:pt x="575501" y="296906"/>
                    <a:pt x="955167" y="226173"/>
                    <a:pt x="1256919" y="0"/>
                  </a:cubicBezTo>
                  <a:close/>
                </a:path>
              </a:pathLst>
            </a:custGeom>
            <a:grp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7444DC93-20AD-E146-B125-732931B4B558}"/>
                </a:ext>
              </a:extLst>
            </p:cNvPr>
            <p:cNvSpPr/>
            <p:nvPr/>
          </p:nvSpPr>
          <p:spPr>
            <a:xfrm>
              <a:off x="8915400" y="594835"/>
              <a:ext cx="2438971" cy="2765794"/>
            </a:xfrm>
            <a:custGeom>
              <a:avLst/>
              <a:gdLst>
                <a:gd name="connsiteX0" fmla="*/ 0 w 2438971"/>
                <a:gd name="connsiteY0" fmla="*/ 1474450 h 2765794"/>
                <a:gd name="connsiteX1" fmla="*/ 1106710 w 2438971"/>
                <a:gd name="connsiteY1" fmla="*/ 1753673 h 2765794"/>
                <a:gd name="connsiteX2" fmla="*/ 1655921 w 2438971"/>
                <a:gd name="connsiteY2" fmla="*/ 2765795 h 2765794"/>
                <a:gd name="connsiteX3" fmla="*/ 2438972 w 2438971"/>
                <a:gd name="connsiteY3" fmla="*/ 0 h 2765794"/>
                <a:gd name="connsiteX4" fmla="*/ 0 w 2438971"/>
                <a:gd name="connsiteY4" fmla="*/ 1474450 h 2765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971" h="2765794">
                  <a:moveTo>
                    <a:pt x="0" y="1474450"/>
                  </a:moveTo>
                  <a:cubicBezTo>
                    <a:pt x="365760" y="1579218"/>
                    <a:pt x="743617" y="1641489"/>
                    <a:pt x="1106710" y="1753673"/>
                  </a:cubicBezTo>
                  <a:cubicBezTo>
                    <a:pt x="1305211" y="2082427"/>
                    <a:pt x="1456849" y="2437801"/>
                    <a:pt x="1655921" y="2765795"/>
                  </a:cubicBezTo>
                  <a:lnTo>
                    <a:pt x="2438972" y="0"/>
                  </a:lnTo>
                  <a:lnTo>
                    <a:pt x="0" y="1474450"/>
                  </a:lnTo>
                  <a:close/>
                </a:path>
              </a:pathLst>
            </a:custGeom>
            <a:grp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BA6B615A-50BD-4345-86EB-894ADFB3F846}"/>
                </a:ext>
              </a:extLst>
            </p:cNvPr>
            <p:cNvSpPr/>
            <p:nvPr/>
          </p:nvSpPr>
          <p:spPr>
            <a:xfrm>
              <a:off x="9409078" y="-2969"/>
              <a:ext cx="978600" cy="1489946"/>
            </a:xfrm>
            <a:custGeom>
              <a:avLst/>
              <a:gdLst>
                <a:gd name="connsiteX0" fmla="*/ 978601 w 978600"/>
                <a:gd name="connsiteY0" fmla="*/ 1061083 h 1489946"/>
                <a:gd name="connsiteX1" fmla="*/ 271751 w 978600"/>
                <a:gd name="connsiteY1" fmla="*/ 1489947 h 1489946"/>
                <a:gd name="connsiteX2" fmla="*/ 108492 w 978600"/>
                <a:gd name="connsiteY2" fmla="*/ 1122689 h 1489946"/>
                <a:gd name="connsiteX3" fmla="*/ 106111 w 978600"/>
                <a:gd name="connsiteY3" fmla="*/ 1123450 h 1489946"/>
                <a:gd name="connsiteX4" fmla="*/ 104015 w 978600"/>
                <a:gd name="connsiteY4" fmla="*/ 1117460 h 1489946"/>
                <a:gd name="connsiteX5" fmla="*/ 54961 w 978600"/>
                <a:gd name="connsiteY5" fmla="*/ 0 h 1489946"/>
                <a:gd name="connsiteX6" fmla="*/ 921070 w 978600"/>
                <a:gd name="connsiteY6" fmla="*/ 0 h 1489946"/>
                <a:gd name="connsiteX7" fmla="*/ 827534 w 978600"/>
                <a:gd name="connsiteY7" fmla="*/ 465751 h 1489946"/>
                <a:gd name="connsiteX8" fmla="*/ 830487 w 978600"/>
                <a:gd name="connsiteY8" fmla="*/ 465751 h 1489946"/>
                <a:gd name="connsiteX9" fmla="*/ 830297 w 978600"/>
                <a:gd name="connsiteY9" fmla="*/ 472121 h 1489946"/>
                <a:gd name="connsiteX10" fmla="*/ 978601 w 978600"/>
                <a:gd name="connsiteY10" fmla="*/ 1061083 h 148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8600" h="1489946">
                  <a:moveTo>
                    <a:pt x="978601" y="1061083"/>
                  </a:moveTo>
                  <a:lnTo>
                    <a:pt x="271751" y="1489947"/>
                  </a:lnTo>
                  <a:cubicBezTo>
                    <a:pt x="206028" y="1373961"/>
                    <a:pt x="151069" y="1251129"/>
                    <a:pt x="108492" y="1122689"/>
                  </a:cubicBezTo>
                  <a:lnTo>
                    <a:pt x="106111" y="1123450"/>
                  </a:lnTo>
                  <a:cubicBezTo>
                    <a:pt x="105444" y="1121358"/>
                    <a:pt x="104682" y="1119457"/>
                    <a:pt x="104015" y="1117460"/>
                  </a:cubicBezTo>
                  <a:cubicBezTo>
                    <a:pt x="-19334" y="742597"/>
                    <a:pt x="-29430" y="357846"/>
                    <a:pt x="54961" y="0"/>
                  </a:cubicBezTo>
                  <a:lnTo>
                    <a:pt x="921070" y="0"/>
                  </a:lnTo>
                  <a:cubicBezTo>
                    <a:pt x="860872" y="146219"/>
                    <a:pt x="828296" y="304131"/>
                    <a:pt x="827534" y="465751"/>
                  </a:cubicBezTo>
                  <a:lnTo>
                    <a:pt x="830487" y="465751"/>
                  </a:lnTo>
                  <a:cubicBezTo>
                    <a:pt x="830487" y="467843"/>
                    <a:pt x="830297" y="469934"/>
                    <a:pt x="830297" y="472121"/>
                  </a:cubicBezTo>
                  <a:cubicBezTo>
                    <a:pt x="830297" y="685174"/>
                    <a:pt x="884018" y="885773"/>
                    <a:pt x="978601" y="1061083"/>
                  </a:cubicBez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1994459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Ligh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1FB925D-1111-6A01-EBF3-E971AE740D3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240D77-0A21-0140-03B1-48AF437255A5}"/>
              </a:ext>
            </a:extLst>
          </p:cNvPr>
          <p:cNvSpPr>
            <a:spLocks noGrp="1"/>
          </p:cNvSpPr>
          <p:nvPr>
            <p:ph type="sldNum" sz="quarter" idx="12"/>
          </p:nvPr>
        </p:nvSpPr>
        <p:spPr/>
        <p:txBody>
          <a:bodyPr/>
          <a:lstStyle/>
          <a:p>
            <a:fld id="{62FC844F-1C5E-9744-861D-1084858A0FD4}" type="slidenum">
              <a:rPr lang="en-US" smtClean="0"/>
              <a:t>‹#›</a:t>
            </a:fld>
            <a:endParaRPr lang="en-US"/>
          </a:p>
        </p:txBody>
      </p:sp>
      <p:sp>
        <p:nvSpPr>
          <p:cNvPr id="5" name="Freeform 4">
            <a:extLst>
              <a:ext uri="{FF2B5EF4-FFF2-40B4-BE49-F238E27FC236}">
                <a16:creationId xmlns:a16="http://schemas.microsoft.com/office/drawing/2014/main" id="{E67A9014-51F2-1812-F1A3-90FF5C2EC561}"/>
              </a:ext>
            </a:extLst>
          </p:cNvPr>
          <p:cNvSpPr/>
          <p:nvPr userDrawn="1"/>
        </p:nvSpPr>
        <p:spPr>
          <a:xfrm flipH="1">
            <a:off x="9654639" y="5787751"/>
            <a:ext cx="2537361" cy="1070249"/>
          </a:xfrm>
          <a:custGeom>
            <a:avLst/>
            <a:gdLst>
              <a:gd name="connsiteX0" fmla="*/ 3793776 w 3793776"/>
              <a:gd name="connsiteY0" fmla="*/ 0 h 1600200"/>
              <a:gd name="connsiteX1" fmla="*/ 0 w 3793776"/>
              <a:gd name="connsiteY1" fmla="*/ 0 h 1600200"/>
              <a:gd name="connsiteX2" fmla="*/ 0 w 3793776"/>
              <a:gd name="connsiteY2" fmla="*/ 1600200 h 1600200"/>
              <a:gd name="connsiteX3" fmla="*/ 3342919 w 3793776"/>
              <a:gd name="connsiteY3" fmla="*/ 1600200 h 1600200"/>
            </a:gdLst>
            <a:ahLst/>
            <a:cxnLst>
              <a:cxn ang="0">
                <a:pos x="connsiteX0" y="connsiteY0"/>
              </a:cxn>
              <a:cxn ang="0">
                <a:pos x="connsiteX1" y="connsiteY1"/>
              </a:cxn>
              <a:cxn ang="0">
                <a:pos x="connsiteX2" y="connsiteY2"/>
              </a:cxn>
              <a:cxn ang="0">
                <a:pos x="connsiteX3" y="connsiteY3"/>
              </a:cxn>
            </a:cxnLst>
            <a:rect l="l" t="t" r="r" b="b"/>
            <a:pathLst>
              <a:path w="3793776" h="1600200">
                <a:moveTo>
                  <a:pt x="3793776" y="0"/>
                </a:moveTo>
                <a:lnTo>
                  <a:pt x="0" y="0"/>
                </a:lnTo>
                <a:lnTo>
                  <a:pt x="0" y="1600200"/>
                </a:lnTo>
                <a:lnTo>
                  <a:pt x="3342919" y="1600200"/>
                </a:lnTo>
                <a:close/>
              </a:path>
            </a:pathLst>
          </a:custGeom>
          <a:solidFill>
            <a:schemeClr val="bg1"/>
          </a:solidFill>
          <a:ln>
            <a:noFill/>
          </a:ln>
          <a:effectLst>
            <a:outerShdw blurRad="76200" dist="38100" dir="13500000" algn="br" rotWithShape="0">
              <a:prstClr val="black">
                <a:alpha val="6992"/>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Graphic 5">
            <a:extLst>
              <a:ext uri="{FF2B5EF4-FFF2-40B4-BE49-F238E27FC236}">
                <a16:creationId xmlns:a16="http://schemas.microsoft.com/office/drawing/2014/main" id="{1A2F61FB-0C56-D04B-8A39-7E285AB3460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95339" y="5777954"/>
            <a:ext cx="2284786" cy="1142393"/>
          </a:xfrm>
          <a:prstGeom prst="rect">
            <a:avLst/>
          </a:prstGeom>
        </p:spPr>
      </p:pic>
      <p:grpSp>
        <p:nvGrpSpPr>
          <p:cNvPr id="7" name="Graphic 5">
            <a:extLst>
              <a:ext uri="{FF2B5EF4-FFF2-40B4-BE49-F238E27FC236}">
                <a16:creationId xmlns:a16="http://schemas.microsoft.com/office/drawing/2014/main" id="{9DEBBA31-5C1B-7454-5EBD-921D2C1436AB}"/>
              </a:ext>
            </a:extLst>
          </p:cNvPr>
          <p:cNvGrpSpPr/>
          <p:nvPr userDrawn="1"/>
        </p:nvGrpSpPr>
        <p:grpSpPr>
          <a:xfrm>
            <a:off x="8314311" y="-2969"/>
            <a:ext cx="3874736" cy="3981203"/>
            <a:chOff x="8915400" y="-2969"/>
            <a:chExt cx="3273647" cy="3363598"/>
          </a:xfrm>
          <a:solidFill>
            <a:schemeClr val="bg2">
              <a:alpha val="32360"/>
            </a:schemeClr>
          </a:solidFill>
        </p:grpSpPr>
        <p:sp>
          <p:nvSpPr>
            <p:cNvPr id="8" name="Freeform 7">
              <a:extLst>
                <a:ext uri="{FF2B5EF4-FFF2-40B4-BE49-F238E27FC236}">
                  <a16:creationId xmlns:a16="http://schemas.microsoft.com/office/drawing/2014/main" id="{D5C5DDD4-F059-ADCA-A9BB-A514D6F7B5CB}"/>
                </a:ext>
              </a:extLst>
            </p:cNvPr>
            <p:cNvSpPr/>
            <p:nvPr/>
          </p:nvSpPr>
          <p:spPr>
            <a:xfrm>
              <a:off x="10932128" y="1462544"/>
              <a:ext cx="1256919" cy="1076199"/>
            </a:xfrm>
            <a:custGeom>
              <a:avLst/>
              <a:gdLst>
                <a:gd name="connsiteX0" fmla="*/ 1256919 w 1256919"/>
                <a:gd name="connsiteY0" fmla="*/ 0 h 1076199"/>
                <a:gd name="connsiteX1" fmla="*/ 1256919 w 1256919"/>
                <a:gd name="connsiteY1" fmla="*/ 937206 h 1076199"/>
                <a:gd name="connsiteX2" fmla="*/ 525780 w 1256919"/>
                <a:gd name="connsiteY2" fmla="*/ 1076200 h 1076199"/>
                <a:gd name="connsiteX3" fmla="*/ 525780 w 1256919"/>
                <a:gd name="connsiteY3" fmla="*/ 1073347 h 1076199"/>
                <a:gd name="connsiteX4" fmla="*/ 0 w 1256919"/>
                <a:gd name="connsiteY4" fmla="*/ 1009745 h 1076199"/>
                <a:gd name="connsiteX5" fmla="*/ 224981 w 1256919"/>
                <a:gd name="connsiteY5" fmla="*/ 215240 h 1076199"/>
                <a:gd name="connsiteX6" fmla="*/ 1256919 w 1256919"/>
                <a:gd name="connsiteY6" fmla="*/ 0 h 1076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919" h="1076199">
                  <a:moveTo>
                    <a:pt x="1256919" y="0"/>
                  </a:moveTo>
                  <a:lnTo>
                    <a:pt x="1256919" y="937206"/>
                  </a:lnTo>
                  <a:cubicBezTo>
                    <a:pt x="1029843" y="1025052"/>
                    <a:pt x="783431" y="1074108"/>
                    <a:pt x="525780" y="1076200"/>
                  </a:cubicBezTo>
                  <a:lnTo>
                    <a:pt x="525780" y="1073347"/>
                  </a:lnTo>
                  <a:cubicBezTo>
                    <a:pt x="348996" y="1074678"/>
                    <a:pt x="172307" y="1053098"/>
                    <a:pt x="0" y="1009745"/>
                  </a:cubicBezTo>
                  <a:lnTo>
                    <a:pt x="224981" y="215240"/>
                  </a:lnTo>
                  <a:cubicBezTo>
                    <a:pt x="575501" y="296906"/>
                    <a:pt x="955167" y="226173"/>
                    <a:pt x="1256919" y="0"/>
                  </a:cubicBez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6DFA32F6-63CA-8FAD-32AE-3E6BC5D579EF}"/>
                </a:ext>
              </a:extLst>
            </p:cNvPr>
            <p:cNvSpPr/>
            <p:nvPr/>
          </p:nvSpPr>
          <p:spPr>
            <a:xfrm>
              <a:off x="8915400" y="594835"/>
              <a:ext cx="2438971" cy="2765794"/>
            </a:xfrm>
            <a:custGeom>
              <a:avLst/>
              <a:gdLst>
                <a:gd name="connsiteX0" fmla="*/ 0 w 2438971"/>
                <a:gd name="connsiteY0" fmla="*/ 1474450 h 2765794"/>
                <a:gd name="connsiteX1" fmla="*/ 1106710 w 2438971"/>
                <a:gd name="connsiteY1" fmla="*/ 1753673 h 2765794"/>
                <a:gd name="connsiteX2" fmla="*/ 1655921 w 2438971"/>
                <a:gd name="connsiteY2" fmla="*/ 2765795 h 2765794"/>
                <a:gd name="connsiteX3" fmla="*/ 2438972 w 2438971"/>
                <a:gd name="connsiteY3" fmla="*/ 0 h 2765794"/>
                <a:gd name="connsiteX4" fmla="*/ 0 w 2438971"/>
                <a:gd name="connsiteY4" fmla="*/ 1474450 h 2765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971" h="2765794">
                  <a:moveTo>
                    <a:pt x="0" y="1474450"/>
                  </a:moveTo>
                  <a:cubicBezTo>
                    <a:pt x="365760" y="1579218"/>
                    <a:pt x="743617" y="1641489"/>
                    <a:pt x="1106710" y="1753673"/>
                  </a:cubicBezTo>
                  <a:cubicBezTo>
                    <a:pt x="1305211" y="2082427"/>
                    <a:pt x="1456849" y="2437801"/>
                    <a:pt x="1655921" y="2765795"/>
                  </a:cubicBezTo>
                  <a:lnTo>
                    <a:pt x="2438972" y="0"/>
                  </a:lnTo>
                  <a:lnTo>
                    <a:pt x="0" y="1474450"/>
                  </a:lnTo>
                  <a:close/>
                </a:path>
              </a:pathLst>
            </a:custGeom>
            <a:grpFill/>
            <a:ln w="9525"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68FDC0A9-31A8-A19C-DD64-447A3E6358AD}"/>
                </a:ext>
              </a:extLst>
            </p:cNvPr>
            <p:cNvSpPr/>
            <p:nvPr/>
          </p:nvSpPr>
          <p:spPr>
            <a:xfrm>
              <a:off x="9409078" y="-2969"/>
              <a:ext cx="978600" cy="1489946"/>
            </a:xfrm>
            <a:custGeom>
              <a:avLst/>
              <a:gdLst>
                <a:gd name="connsiteX0" fmla="*/ 978601 w 978600"/>
                <a:gd name="connsiteY0" fmla="*/ 1061083 h 1489946"/>
                <a:gd name="connsiteX1" fmla="*/ 271751 w 978600"/>
                <a:gd name="connsiteY1" fmla="*/ 1489947 h 1489946"/>
                <a:gd name="connsiteX2" fmla="*/ 108492 w 978600"/>
                <a:gd name="connsiteY2" fmla="*/ 1122689 h 1489946"/>
                <a:gd name="connsiteX3" fmla="*/ 106111 w 978600"/>
                <a:gd name="connsiteY3" fmla="*/ 1123450 h 1489946"/>
                <a:gd name="connsiteX4" fmla="*/ 104015 w 978600"/>
                <a:gd name="connsiteY4" fmla="*/ 1117460 h 1489946"/>
                <a:gd name="connsiteX5" fmla="*/ 54961 w 978600"/>
                <a:gd name="connsiteY5" fmla="*/ 0 h 1489946"/>
                <a:gd name="connsiteX6" fmla="*/ 921070 w 978600"/>
                <a:gd name="connsiteY6" fmla="*/ 0 h 1489946"/>
                <a:gd name="connsiteX7" fmla="*/ 827534 w 978600"/>
                <a:gd name="connsiteY7" fmla="*/ 465751 h 1489946"/>
                <a:gd name="connsiteX8" fmla="*/ 830487 w 978600"/>
                <a:gd name="connsiteY8" fmla="*/ 465751 h 1489946"/>
                <a:gd name="connsiteX9" fmla="*/ 830297 w 978600"/>
                <a:gd name="connsiteY9" fmla="*/ 472121 h 1489946"/>
                <a:gd name="connsiteX10" fmla="*/ 978601 w 978600"/>
                <a:gd name="connsiteY10" fmla="*/ 1061083 h 148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8600" h="1489946">
                  <a:moveTo>
                    <a:pt x="978601" y="1061083"/>
                  </a:moveTo>
                  <a:lnTo>
                    <a:pt x="271751" y="1489947"/>
                  </a:lnTo>
                  <a:cubicBezTo>
                    <a:pt x="206028" y="1373961"/>
                    <a:pt x="151069" y="1251129"/>
                    <a:pt x="108492" y="1122689"/>
                  </a:cubicBezTo>
                  <a:lnTo>
                    <a:pt x="106111" y="1123450"/>
                  </a:lnTo>
                  <a:cubicBezTo>
                    <a:pt x="105444" y="1121358"/>
                    <a:pt x="104682" y="1119457"/>
                    <a:pt x="104015" y="1117460"/>
                  </a:cubicBezTo>
                  <a:cubicBezTo>
                    <a:pt x="-19334" y="742597"/>
                    <a:pt x="-29430" y="357846"/>
                    <a:pt x="54961" y="0"/>
                  </a:cubicBezTo>
                  <a:lnTo>
                    <a:pt x="921070" y="0"/>
                  </a:lnTo>
                  <a:cubicBezTo>
                    <a:pt x="860872" y="146219"/>
                    <a:pt x="828296" y="304131"/>
                    <a:pt x="827534" y="465751"/>
                  </a:cubicBezTo>
                  <a:lnTo>
                    <a:pt x="830487" y="465751"/>
                  </a:lnTo>
                  <a:cubicBezTo>
                    <a:pt x="830487" y="467843"/>
                    <a:pt x="830297" y="469934"/>
                    <a:pt x="830297" y="472121"/>
                  </a:cubicBezTo>
                  <a:cubicBezTo>
                    <a:pt x="830297" y="685174"/>
                    <a:pt x="884018" y="885773"/>
                    <a:pt x="978601" y="1061083"/>
                  </a:cubicBez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742635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0E6D5-47C0-356F-250C-D4CFA1F84534}"/>
              </a:ext>
            </a:extLst>
          </p:cNvPr>
          <p:cNvSpPr>
            <a:spLocks noGrp="1"/>
          </p:cNvSpPr>
          <p:nvPr>
            <p:ph type="ctrTitle"/>
          </p:nvPr>
        </p:nvSpPr>
        <p:spPr>
          <a:xfrm>
            <a:off x="647700" y="1440402"/>
            <a:ext cx="8663158" cy="1661993"/>
          </a:xfrm>
        </p:spPr>
        <p:txBody>
          <a:bodyPr anchor="b">
            <a:spAutoFit/>
          </a:bodyPr>
          <a:lstStyle>
            <a:lvl1pPr algn="l">
              <a:lnSpc>
                <a:spcPct val="85000"/>
              </a:lnSpc>
              <a:defRPr sz="6000"/>
            </a:lvl1pPr>
          </a:lstStyle>
          <a:p>
            <a:r>
              <a:rPr lang="en-US" dirty="0"/>
              <a:t>Click to edit Master title style</a:t>
            </a:r>
          </a:p>
        </p:txBody>
      </p:sp>
      <p:sp>
        <p:nvSpPr>
          <p:cNvPr id="3" name="Subtitle 2">
            <a:extLst>
              <a:ext uri="{FF2B5EF4-FFF2-40B4-BE49-F238E27FC236}">
                <a16:creationId xmlns:a16="http://schemas.microsoft.com/office/drawing/2014/main" id="{EC575B88-531F-FADB-1AEF-AFBA038198CE}"/>
              </a:ext>
            </a:extLst>
          </p:cNvPr>
          <p:cNvSpPr>
            <a:spLocks noGrp="1"/>
          </p:cNvSpPr>
          <p:nvPr>
            <p:ph type="subTitle" idx="1"/>
          </p:nvPr>
        </p:nvSpPr>
        <p:spPr>
          <a:xfrm>
            <a:off x="647700" y="3396343"/>
            <a:ext cx="8663158" cy="367024"/>
          </a:xfrm>
        </p:spPr>
        <p:txBody>
          <a:bodyPr wrap="square">
            <a:spAutoFit/>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5" name="Rectangle 24">
            <a:extLst>
              <a:ext uri="{FF2B5EF4-FFF2-40B4-BE49-F238E27FC236}">
                <a16:creationId xmlns:a16="http://schemas.microsoft.com/office/drawing/2014/main" id="{AD70B5C5-E60F-E9A9-8D7C-CD469869F3F5}"/>
              </a:ext>
            </a:extLst>
          </p:cNvPr>
          <p:cNvSpPr/>
          <p:nvPr userDrawn="1"/>
        </p:nvSpPr>
        <p:spPr>
          <a:xfrm>
            <a:off x="0" y="5257800"/>
            <a:ext cx="12192000" cy="1600200"/>
          </a:xfrm>
          <a:prstGeom prst="rect">
            <a:avLst/>
          </a:prstGeom>
          <a:solidFill>
            <a:srgbClr val="2269A3"/>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ptos" panose="02110004020202020204"/>
              <a:ea typeface="+mn-ea"/>
              <a:cs typeface="+mn-cs"/>
            </a:endParaRPr>
          </a:p>
        </p:txBody>
      </p:sp>
      <p:grpSp>
        <p:nvGrpSpPr>
          <p:cNvPr id="30" name="Graphic 5">
            <a:extLst>
              <a:ext uri="{FF2B5EF4-FFF2-40B4-BE49-F238E27FC236}">
                <a16:creationId xmlns:a16="http://schemas.microsoft.com/office/drawing/2014/main" id="{F0DE9D3C-12C2-4064-5B66-954EED7D5ABF}"/>
              </a:ext>
            </a:extLst>
          </p:cNvPr>
          <p:cNvGrpSpPr/>
          <p:nvPr userDrawn="1"/>
        </p:nvGrpSpPr>
        <p:grpSpPr>
          <a:xfrm>
            <a:off x="8799738" y="-2970"/>
            <a:ext cx="3389310" cy="3482439"/>
            <a:chOff x="8915400" y="-2969"/>
            <a:chExt cx="3273647" cy="3363598"/>
          </a:xfrm>
          <a:solidFill>
            <a:srgbClr val="2269A3"/>
          </a:solidFill>
        </p:grpSpPr>
        <p:sp>
          <p:nvSpPr>
            <p:cNvPr id="31" name="Freeform 30">
              <a:extLst>
                <a:ext uri="{FF2B5EF4-FFF2-40B4-BE49-F238E27FC236}">
                  <a16:creationId xmlns:a16="http://schemas.microsoft.com/office/drawing/2014/main" id="{1B2390FF-CD7E-95AB-4EED-86F1B6750B58}"/>
                </a:ext>
              </a:extLst>
            </p:cNvPr>
            <p:cNvSpPr/>
            <p:nvPr/>
          </p:nvSpPr>
          <p:spPr>
            <a:xfrm>
              <a:off x="10932128" y="1462544"/>
              <a:ext cx="1256919" cy="1076199"/>
            </a:xfrm>
            <a:custGeom>
              <a:avLst/>
              <a:gdLst>
                <a:gd name="connsiteX0" fmla="*/ 1256919 w 1256919"/>
                <a:gd name="connsiteY0" fmla="*/ 0 h 1076199"/>
                <a:gd name="connsiteX1" fmla="*/ 1256919 w 1256919"/>
                <a:gd name="connsiteY1" fmla="*/ 937206 h 1076199"/>
                <a:gd name="connsiteX2" fmla="*/ 525780 w 1256919"/>
                <a:gd name="connsiteY2" fmla="*/ 1076200 h 1076199"/>
                <a:gd name="connsiteX3" fmla="*/ 525780 w 1256919"/>
                <a:gd name="connsiteY3" fmla="*/ 1073347 h 1076199"/>
                <a:gd name="connsiteX4" fmla="*/ 0 w 1256919"/>
                <a:gd name="connsiteY4" fmla="*/ 1009745 h 1076199"/>
                <a:gd name="connsiteX5" fmla="*/ 224981 w 1256919"/>
                <a:gd name="connsiteY5" fmla="*/ 215240 h 1076199"/>
                <a:gd name="connsiteX6" fmla="*/ 1256919 w 1256919"/>
                <a:gd name="connsiteY6" fmla="*/ 0 h 1076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919" h="1076199">
                  <a:moveTo>
                    <a:pt x="1256919" y="0"/>
                  </a:moveTo>
                  <a:lnTo>
                    <a:pt x="1256919" y="937206"/>
                  </a:lnTo>
                  <a:cubicBezTo>
                    <a:pt x="1029843" y="1025052"/>
                    <a:pt x="783431" y="1074108"/>
                    <a:pt x="525780" y="1076200"/>
                  </a:cubicBezTo>
                  <a:lnTo>
                    <a:pt x="525780" y="1073347"/>
                  </a:lnTo>
                  <a:cubicBezTo>
                    <a:pt x="348996" y="1074678"/>
                    <a:pt x="172307" y="1053098"/>
                    <a:pt x="0" y="1009745"/>
                  </a:cubicBezTo>
                  <a:lnTo>
                    <a:pt x="224981" y="215240"/>
                  </a:lnTo>
                  <a:cubicBezTo>
                    <a:pt x="575501" y="296906"/>
                    <a:pt x="955167" y="226173"/>
                    <a:pt x="1256919"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03D62"/>
                </a:solidFill>
                <a:effectLst/>
                <a:uLnTx/>
                <a:uFillTx/>
              </a:endParaRPr>
            </a:p>
          </p:txBody>
        </p:sp>
        <p:sp>
          <p:nvSpPr>
            <p:cNvPr id="32" name="Freeform 31">
              <a:extLst>
                <a:ext uri="{FF2B5EF4-FFF2-40B4-BE49-F238E27FC236}">
                  <a16:creationId xmlns:a16="http://schemas.microsoft.com/office/drawing/2014/main" id="{895A7BB4-D976-F204-F458-0279AE6C6D72}"/>
                </a:ext>
              </a:extLst>
            </p:cNvPr>
            <p:cNvSpPr/>
            <p:nvPr/>
          </p:nvSpPr>
          <p:spPr>
            <a:xfrm>
              <a:off x="8915400" y="594835"/>
              <a:ext cx="2438971" cy="2765794"/>
            </a:xfrm>
            <a:custGeom>
              <a:avLst/>
              <a:gdLst>
                <a:gd name="connsiteX0" fmla="*/ 0 w 2438971"/>
                <a:gd name="connsiteY0" fmla="*/ 1474450 h 2765794"/>
                <a:gd name="connsiteX1" fmla="*/ 1106710 w 2438971"/>
                <a:gd name="connsiteY1" fmla="*/ 1753673 h 2765794"/>
                <a:gd name="connsiteX2" fmla="*/ 1655921 w 2438971"/>
                <a:gd name="connsiteY2" fmla="*/ 2765795 h 2765794"/>
                <a:gd name="connsiteX3" fmla="*/ 2438972 w 2438971"/>
                <a:gd name="connsiteY3" fmla="*/ 0 h 2765794"/>
                <a:gd name="connsiteX4" fmla="*/ 0 w 2438971"/>
                <a:gd name="connsiteY4" fmla="*/ 1474450 h 2765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971" h="2765794">
                  <a:moveTo>
                    <a:pt x="0" y="1474450"/>
                  </a:moveTo>
                  <a:cubicBezTo>
                    <a:pt x="365760" y="1579218"/>
                    <a:pt x="743617" y="1641489"/>
                    <a:pt x="1106710" y="1753673"/>
                  </a:cubicBezTo>
                  <a:cubicBezTo>
                    <a:pt x="1305211" y="2082427"/>
                    <a:pt x="1456849" y="2437801"/>
                    <a:pt x="1655921" y="2765795"/>
                  </a:cubicBezTo>
                  <a:lnTo>
                    <a:pt x="2438972" y="0"/>
                  </a:lnTo>
                  <a:lnTo>
                    <a:pt x="0" y="147445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03D62"/>
                </a:solidFill>
                <a:effectLst/>
                <a:uLnTx/>
                <a:uFillTx/>
              </a:endParaRPr>
            </a:p>
          </p:txBody>
        </p:sp>
        <p:sp>
          <p:nvSpPr>
            <p:cNvPr id="33" name="Freeform 32">
              <a:extLst>
                <a:ext uri="{FF2B5EF4-FFF2-40B4-BE49-F238E27FC236}">
                  <a16:creationId xmlns:a16="http://schemas.microsoft.com/office/drawing/2014/main" id="{000F80CC-B0AC-7ED1-D426-DE13263031F8}"/>
                </a:ext>
              </a:extLst>
            </p:cNvPr>
            <p:cNvSpPr/>
            <p:nvPr/>
          </p:nvSpPr>
          <p:spPr>
            <a:xfrm>
              <a:off x="9409078" y="-2969"/>
              <a:ext cx="978600" cy="1489946"/>
            </a:xfrm>
            <a:custGeom>
              <a:avLst/>
              <a:gdLst>
                <a:gd name="connsiteX0" fmla="*/ 978601 w 978600"/>
                <a:gd name="connsiteY0" fmla="*/ 1061083 h 1489946"/>
                <a:gd name="connsiteX1" fmla="*/ 271751 w 978600"/>
                <a:gd name="connsiteY1" fmla="*/ 1489947 h 1489946"/>
                <a:gd name="connsiteX2" fmla="*/ 108492 w 978600"/>
                <a:gd name="connsiteY2" fmla="*/ 1122689 h 1489946"/>
                <a:gd name="connsiteX3" fmla="*/ 106111 w 978600"/>
                <a:gd name="connsiteY3" fmla="*/ 1123450 h 1489946"/>
                <a:gd name="connsiteX4" fmla="*/ 104015 w 978600"/>
                <a:gd name="connsiteY4" fmla="*/ 1117460 h 1489946"/>
                <a:gd name="connsiteX5" fmla="*/ 54961 w 978600"/>
                <a:gd name="connsiteY5" fmla="*/ 0 h 1489946"/>
                <a:gd name="connsiteX6" fmla="*/ 921070 w 978600"/>
                <a:gd name="connsiteY6" fmla="*/ 0 h 1489946"/>
                <a:gd name="connsiteX7" fmla="*/ 827534 w 978600"/>
                <a:gd name="connsiteY7" fmla="*/ 465751 h 1489946"/>
                <a:gd name="connsiteX8" fmla="*/ 830487 w 978600"/>
                <a:gd name="connsiteY8" fmla="*/ 465751 h 1489946"/>
                <a:gd name="connsiteX9" fmla="*/ 830297 w 978600"/>
                <a:gd name="connsiteY9" fmla="*/ 472121 h 1489946"/>
                <a:gd name="connsiteX10" fmla="*/ 978601 w 978600"/>
                <a:gd name="connsiteY10" fmla="*/ 1061083 h 148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8600" h="1489946">
                  <a:moveTo>
                    <a:pt x="978601" y="1061083"/>
                  </a:moveTo>
                  <a:lnTo>
                    <a:pt x="271751" y="1489947"/>
                  </a:lnTo>
                  <a:cubicBezTo>
                    <a:pt x="206028" y="1373961"/>
                    <a:pt x="151069" y="1251129"/>
                    <a:pt x="108492" y="1122689"/>
                  </a:cubicBezTo>
                  <a:lnTo>
                    <a:pt x="106111" y="1123450"/>
                  </a:lnTo>
                  <a:cubicBezTo>
                    <a:pt x="105444" y="1121358"/>
                    <a:pt x="104682" y="1119457"/>
                    <a:pt x="104015" y="1117460"/>
                  </a:cubicBezTo>
                  <a:cubicBezTo>
                    <a:pt x="-19334" y="742597"/>
                    <a:pt x="-29430" y="357846"/>
                    <a:pt x="54961" y="0"/>
                  </a:cubicBezTo>
                  <a:lnTo>
                    <a:pt x="921070" y="0"/>
                  </a:lnTo>
                  <a:cubicBezTo>
                    <a:pt x="860872" y="146219"/>
                    <a:pt x="828296" y="304131"/>
                    <a:pt x="827534" y="465751"/>
                  </a:cubicBezTo>
                  <a:lnTo>
                    <a:pt x="830487" y="465751"/>
                  </a:lnTo>
                  <a:cubicBezTo>
                    <a:pt x="830487" y="467843"/>
                    <a:pt x="830297" y="469934"/>
                    <a:pt x="830297" y="472121"/>
                  </a:cubicBezTo>
                  <a:cubicBezTo>
                    <a:pt x="830297" y="685174"/>
                    <a:pt x="884018" y="885773"/>
                    <a:pt x="978601" y="1061083"/>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03D62"/>
                </a:solidFill>
                <a:effectLst/>
                <a:uLnTx/>
                <a:uFillTx/>
              </a:endParaRPr>
            </a:p>
          </p:txBody>
        </p:sp>
      </p:grpSp>
      <p:sp>
        <p:nvSpPr>
          <p:cNvPr id="37" name="Text Placeholder 34">
            <a:extLst>
              <a:ext uri="{FF2B5EF4-FFF2-40B4-BE49-F238E27FC236}">
                <a16:creationId xmlns:a16="http://schemas.microsoft.com/office/drawing/2014/main" id="{7B6DE925-33EB-ED3E-0BA0-1E04136ABF03}"/>
              </a:ext>
            </a:extLst>
          </p:cNvPr>
          <p:cNvSpPr>
            <a:spLocks noGrp="1"/>
          </p:cNvSpPr>
          <p:nvPr>
            <p:ph type="body" sz="quarter" idx="13" hasCustomPrompt="1"/>
          </p:nvPr>
        </p:nvSpPr>
        <p:spPr>
          <a:xfrm>
            <a:off x="9440689" y="5856698"/>
            <a:ext cx="2095501" cy="183127"/>
          </a:xfrm>
        </p:spPr>
        <p:txBody>
          <a:bodyPr wrap="square" tIns="0" bIns="0" anchor="ctr" anchorCtr="0">
            <a:spAutoFit/>
          </a:bodyPr>
          <a:lstStyle>
            <a:lvl1pPr marL="0" indent="0" algn="r">
              <a:buNone/>
              <a:defRPr sz="1200" spc="1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VERSION NUMBER</a:t>
            </a:r>
          </a:p>
        </p:txBody>
      </p:sp>
      <p:sp>
        <p:nvSpPr>
          <p:cNvPr id="38" name="Text Placeholder 34">
            <a:extLst>
              <a:ext uri="{FF2B5EF4-FFF2-40B4-BE49-F238E27FC236}">
                <a16:creationId xmlns:a16="http://schemas.microsoft.com/office/drawing/2014/main" id="{0FB38ABA-0FB7-3F86-7BE6-0FFC6CF1E19D}"/>
              </a:ext>
            </a:extLst>
          </p:cNvPr>
          <p:cNvSpPr>
            <a:spLocks noGrp="1"/>
          </p:cNvSpPr>
          <p:nvPr>
            <p:ph type="body" sz="quarter" idx="14" hasCustomPrompt="1"/>
          </p:nvPr>
        </p:nvSpPr>
        <p:spPr>
          <a:xfrm>
            <a:off x="9440689" y="6073513"/>
            <a:ext cx="2095501" cy="183127"/>
          </a:xfrm>
        </p:spPr>
        <p:txBody>
          <a:bodyPr wrap="square" tIns="0" bIns="0" anchor="ctr" anchorCtr="0">
            <a:spAutoFit/>
          </a:bodyPr>
          <a:lstStyle>
            <a:lvl1pPr marL="0" indent="0" algn="r">
              <a:buNone/>
              <a:defRPr sz="1200" spc="1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DATE, YEAR</a:t>
            </a:r>
          </a:p>
        </p:txBody>
      </p:sp>
      <p:sp>
        <p:nvSpPr>
          <p:cNvPr id="40" name="Text Placeholder 34">
            <a:extLst>
              <a:ext uri="{FF2B5EF4-FFF2-40B4-BE49-F238E27FC236}">
                <a16:creationId xmlns:a16="http://schemas.microsoft.com/office/drawing/2014/main" id="{B8C6DF67-0AE9-893B-8646-2F1B0ED38269}"/>
              </a:ext>
            </a:extLst>
          </p:cNvPr>
          <p:cNvSpPr>
            <a:spLocks noGrp="1"/>
          </p:cNvSpPr>
          <p:nvPr>
            <p:ph type="body" sz="quarter" idx="15" hasCustomPrompt="1"/>
          </p:nvPr>
        </p:nvSpPr>
        <p:spPr>
          <a:xfrm>
            <a:off x="6096000" y="6078899"/>
            <a:ext cx="3344689" cy="169277"/>
          </a:xfrm>
        </p:spPr>
        <p:txBody>
          <a:bodyPr wrap="square" tIns="0" bIns="0" anchor="b" anchorCtr="0">
            <a:spAutoFit/>
          </a:bodyPr>
          <a:lstStyle>
            <a:lvl1pPr marL="0" indent="0" algn="r">
              <a:lnSpc>
                <a:spcPct val="100000"/>
              </a:lnSpc>
              <a:buNone/>
              <a:defRPr sz="1100" b="0" spc="1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TAGLINE</a:t>
            </a:r>
          </a:p>
        </p:txBody>
      </p:sp>
      <p:grpSp>
        <p:nvGrpSpPr>
          <p:cNvPr id="21" name="Group 20">
            <a:extLst>
              <a:ext uri="{FF2B5EF4-FFF2-40B4-BE49-F238E27FC236}">
                <a16:creationId xmlns:a16="http://schemas.microsoft.com/office/drawing/2014/main" id="{929CF121-0254-B51A-15B7-97C7011F95A9}"/>
              </a:ext>
            </a:extLst>
          </p:cNvPr>
          <p:cNvGrpSpPr/>
          <p:nvPr userDrawn="1"/>
        </p:nvGrpSpPr>
        <p:grpSpPr>
          <a:xfrm>
            <a:off x="612075" y="4727987"/>
            <a:ext cx="3330533" cy="1665267"/>
            <a:chOff x="588324" y="4662673"/>
            <a:chExt cx="3864924" cy="1932462"/>
          </a:xfrm>
        </p:grpSpPr>
        <p:sp>
          <p:nvSpPr>
            <p:cNvPr id="22" name="Rounded Rectangle 21">
              <a:extLst>
                <a:ext uri="{FF2B5EF4-FFF2-40B4-BE49-F238E27FC236}">
                  <a16:creationId xmlns:a16="http://schemas.microsoft.com/office/drawing/2014/main" id="{4FE90842-5B89-FCC5-CC6C-DC2AA7705B65}"/>
                </a:ext>
              </a:extLst>
            </p:cNvPr>
            <p:cNvSpPr/>
            <p:nvPr/>
          </p:nvSpPr>
          <p:spPr>
            <a:xfrm>
              <a:off x="647700" y="4750130"/>
              <a:ext cx="3746170" cy="1710048"/>
            </a:xfrm>
            <a:prstGeom prst="roundRect">
              <a:avLst>
                <a:gd name="adj" fmla="val 6250"/>
              </a:avLst>
            </a:prstGeom>
            <a:solidFill>
              <a:srgbClr val="FFFFFF"/>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ptos" panose="02110004020202020204"/>
                <a:ea typeface="+mn-ea"/>
                <a:cs typeface="+mn-cs"/>
              </a:endParaRPr>
            </a:p>
          </p:txBody>
        </p:sp>
        <p:pic>
          <p:nvPicPr>
            <p:cNvPr id="23" name="Graphic 22">
              <a:extLst>
                <a:ext uri="{FF2B5EF4-FFF2-40B4-BE49-F238E27FC236}">
                  <a16:creationId xmlns:a16="http://schemas.microsoft.com/office/drawing/2014/main" id="{0A7270C6-B0BC-0E63-1467-CDD8DE60483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8324" y="4662673"/>
              <a:ext cx="3864924" cy="1932462"/>
            </a:xfrm>
            <a:prstGeom prst="rect">
              <a:avLst/>
            </a:prstGeom>
          </p:spPr>
        </p:pic>
      </p:grpSp>
    </p:spTree>
    <p:extLst>
      <p:ext uri="{BB962C8B-B14F-4D97-AF65-F5344CB8AC3E}">
        <p14:creationId xmlns:p14="http://schemas.microsoft.com/office/powerpoint/2010/main" val="2566517923"/>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Dark">
    <p:bg>
      <p:bgPr>
        <a:solidFill>
          <a:schemeClr val="tx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1FB925D-1111-6A01-EBF3-E971AE740D3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240D77-0A21-0140-03B1-48AF437255A5}"/>
              </a:ext>
            </a:extLst>
          </p:cNvPr>
          <p:cNvSpPr>
            <a:spLocks noGrp="1"/>
          </p:cNvSpPr>
          <p:nvPr>
            <p:ph type="sldNum" sz="quarter" idx="12"/>
          </p:nvPr>
        </p:nvSpPr>
        <p:spPr/>
        <p:txBody>
          <a:bodyPr/>
          <a:lstStyle/>
          <a:p>
            <a:fld id="{62FC844F-1C5E-9744-861D-1084858A0FD4}" type="slidenum">
              <a:rPr lang="en-US" smtClean="0"/>
              <a:t>‹#›</a:t>
            </a:fld>
            <a:endParaRPr lang="en-US"/>
          </a:p>
        </p:txBody>
      </p:sp>
      <p:sp>
        <p:nvSpPr>
          <p:cNvPr id="5" name="Freeform 4">
            <a:extLst>
              <a:ext uri="{FF2B5EF4-FFF2-40B4-BE49-F238E27FC236}">
                <a16:creationId xmlns:a16="http://schemas.microsoft.com/office/drawing/2014/main" id="{E67A9014-51F2-1812-F1A3-90FF5C2EC561}"/>
              </a:ext>
            </a:extLst>
          </p:cNvPr>
          <p:cNvSpPr/>
          <p:nvPr userDrawn="1"/>
        </p:nvSpPr>
        <p:spPr>
          <a:xfrm flipH="1">
            <a:off x="9654639" y="5787751"/>
            <a:ext cx="2537361" cy="1070249"/>
          </a:xfrm>
          <a:custGeom>
            <a:avLst/>
            <a:gdLst>
              <a:gd name="connsiteX0" fmla="*/ 3793776 w 3793776"/>
              <a:gd name="connsiteY0" fmla="*/ 0 h 1600200"/>
              <a:gd name="connsiteX1" fmla="*/ 0 w 3793776"/>
              <a:gd name="connsiteY1" fmla="*/ 0 h 1600200"/>
              <a:gd name="connsiteX2" fmla="*/ 0 w 3793776"/>
              <a:gd name="connsiteY2" fmla="*/ 1600200 h 1600200"/>
              <a:gd name="connsiteX3" fmla="*/ 3342919 w 3793776"/>
              <a:gd name="connsiteY3" fmla="*/ 1600200 h 1600200"/>
            </a:gdLst>
            <a:ahLst/>
            <a:cxnLst>
              <a:cxn ang="0">
                <a:pos x="connsiteX0" y="connsiteY0"/>
              </a:cxn>
              <a:cxn ang="0">
                <a:pos x="connsiteX1" y="connsiteY1"/>
              </a:cxn>
              <a:cxn ang="0">
                <a:pos x="connsiteX2" y="connsiteY2"/>
              </a:cxn>
              <a:cxn ang="0">
                <a:pos x="connsiteX3" y="connsiteY3"/>
              </a:cxn>
            </a:cxnLst>
            <a:rect l="l" t="t" r="r" b="b"/>
            <a:pathLst>
              <a:path w="3793776" h="1600200">
                <a:moveTo>
                  <a:pt x="3793776" y="0"/>
                </a:moveTo>
                <a:lnTo>
                  <a:pt x="0" y="0"/>
                </a:lnTo>
                <a:lnTo>
                  <a:pt x="0" y="1600200"/>
                </a:lnTo>
                <a:lnTo>
                  <a:pt x="3342919" y="1600200"/>
                </a:lnTo>
                <a:close/>
              </a:path>
            </a:pathLst>
          </a:custGeom>
          <a:solidFill>
            <a:schemeClr val="bg1"/>
          </a:solidFill>
          <a:ln>
            <a:noFill/>
          </a:ln>
          <a:effectLst>
            <a:outerShdw blurRad="76200" dist="38100" dir="13500000" algn="br" rotWithShape="0">
              <a:prstClr val="black">
                <a:alpha val="6992"/>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Graphic 5">
            <a:extLst>
              <a:ext uri="{FF2B5EF4-FFF2-40B4-BE49-F238E27FC236}">
                <a16:creationId xmlns:a16="http://schemas.microsoft.com/office/drawing/2014/main" id="{1A2F61FB-0C56-D04B-8A39-7E285AB3460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95339" y="5777954"/>
            <a:ext cx="2284786" cy="1142393"/>
          </a:xfrm>
          <a:prstGeom prst="rect">
            <a:avLst/>
          </a:prstGeom>
        </p:spPr>
      </p:pic>
      <p:grpSp>
        <p:nvGrpSpPr>
          <p:cNvPr id="2" name="Graphic 5">
            <a:extLst>
              <a:ext uri="{FF2B5EF4-FFF2-40B4-BE49-F238E27FC236}">
                <a16:creationId xmlns:a16="http://schemas.microsoft.com/office/drawing/2014/main" id="{8DB63ED3-693A-8524-9A87-8E8D11ED0737}"/>
              </a:ext>
            </a:extLst>
          </p:cNvPr>
          <p:cNvGrpSpPr/>
          <p:nvPr userDrawn="1"/>
        </p:nvGrpSpPr>
        <p:grpSpPr>
          <a:xfrm>
            <a:off x="8799738" y="-2970"/>
            <a:ext cx="3389310" cy="3482439"/>
            <a:chOff x="8915400" y="-2969"/>
            <a:chExt cx="3273647" cy="3363598"/>
          </a:xfrm>
          <a:solidFill>
            <a:srgbClr val="2269A3">
              <a:alpha val="20000"/>
            </a:srgbClr>
          </a:solidFill>
        </p:grpSpPr>
        <p:sp>
          <p:nvSpPr>
            <p:cNvPr id="7" name="Freeform 6">
              <a:extLst>
                <a:ext uri="{FF2B5EF4-FFF2-40B4-BE49-F238E27FC236}">
                  <a16:creationId xmlns:a16="http://schemas.microsoft.com/office/drawing/2014/main" id="{A0585625-095F-BF9F-DD09-42E9E98582DD}"/>
                </a:ext>
              </a:extLst>
            </p:cNvPr>
            <p:cNvSpPr/>
            <p:nvPr/>
          </p:nvSpPr>
          <p:spPr>
            <a:xfrm>
              <a:off x="10932128" y="1462544"/>
              <a:ext cx="1256919" cy="1076199"/>
            </a:xfrm>
            <a:custGeom>
              <a:avLst/>
              <a:gdLst>
                <a:gd name="connsiteX0" fmla="*/ 1256919 w 1256919"/>
                <a:gd name="connsiteY0" fmla="*/ 0 h 1076199"/>
                <a:gd name="connsiteX1" fmla="*/ 1256919 w 1256919"/>
                <a:gd name="connsiteY1" fmla="*/ 937206 h 1076199"/>
                <a:gd name="connsiteX2" fmla="*/ 525780 w 1256919"/>
                <a:gd name="connsiteY2" fmla="*/ 1076200 h 1076199"/>
                <a:gd name="connsiteX3" fmla="*/ 525780 w 1256919"/>
                <a:gd name="connsiteY3" fmla="*/ 1073347 h 1076199"/>
                <a:gd name="connsiteX4" fmla="*/ 0 w 1256919"/>
                <a:gd name="connsiteY4" fmla="*/ 1009745 h 1076199"/>
                <a:gd name="connsiteX5" fmla="*/ 224981 w 1256919"/>
                <a:gd name="connsiteY5" fmla="*/ 215240 h 1076199"/>
                <a:gd name="connsiteX6" fmla="*/ 1256919 w 1256919"/>
                <a:gd name="connsiteY6" fmla="*/ 0 h 1076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919" h="1076199">
                  <a:moveTo>
                    <a:pt x="1256919" y="0"/>
                  </a:moveTo>
                  <a:lnTo>
                    <a:pt x="1256919" y="937206"/>
                  </a:lnTo>
                  <a:cubicBezTo>
                    <a:pt x="1029843" y="1025052"/>
                    <a:pt x="783431" y="1074108"/>
                    <a:pt x="525780" y="1076200"/>
                  </a:cubicBezTo>
                  <a:lnTo>
                    <a:pt x="525780" y="1073347"/>
                  </a:lnTo>
                  <a:cubicBezTo>
                    <a:pt x="348996" y="1074678"/>
                    <a:pt x="172307" y="1053098"/>
                    <a:pt x="0" y="1009745"/>
                  </a:cubicBezTo>
                  <a:lnTo>
                    <a:pt x="224981" y="215240"/>
                  </a:lnTo>
                  <a:cubicBezTo>
                    <a:pt x="575501" y="296906"/>
                    <a:pt x="955167" y="226173"/>
                    <a:pt x="1256919"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03D62"/>
                </a:solidFill>
                <a:effectLst/>
                <a:uLnTx/>
                <a:uFillTx/>
              </a:endParaRPr>
            </a:p>
          </p:txBody>
        </p:sp>
        <p:sp>
          <p:nvSpPr>
            <p:cNvPr id="8" name="Freeform 7">
              <a:extLst>
                <a:ext uri="{FF2B5EF4-FFF2-40B4-BE49-F238E27FC236}">
                  <a16:creationId xmlns:a16="http://schemas.microsoft.com/office/drawing/2014/main" id="{A85FF410-2E06-3DA5-7FBB-B9A3BC9A63A6}"/>
                </a:ext>
              </a:extLst>
            </p:cNvPr>
            <p:cNvSpPr/>
            <p:nvPr/>
          </p:nvSpPr>
          <p:spPr>
            <a:xfrm>
              <a:off x="8915400" y="594835"/>
              <a:ext cx="2438971" cy="2765794"/>
            </a:xfrm>
            <a:custGeom>
              <a:avLst/>
              <a:gdLst>
                <a:gd name="connsiteX0" fmla="*/ 0 w 2438971"/>
                <a:gd name="connsiteY0" fmla="*/ 1474450 h 2765794"/>
                <a:gd name="connsiteX1" fmla="*/ 1106710 w 2438971"/>
                <a:gd name="connsiteY1" fmla="*/ 1753673 h 2765794"/>
                <a:gd name="connsiteX2" fmla="*/ 1655921 w 2438971"/>
                <a:gd name="connsiteY2" fmla="*/ 2765795 h 2765794"/>
                <a:gd name="connsiteX3" fmla="*/ 2438972 w 2438971"/>
                <a:gd name="connsiteY3" fmla="*/ 0 h 2765794"/>
                <a:gd name="connsiteX4" fmla="*/ 0 w 2438971"/>
                <a:gd name="connsiteY4" fmla="*/ 1474450 h 2765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971" h="2765794">
                  <a:moveTo>
                    <a:pt x="0" y="1474450"/>
                  </a:moveTo>
                  <a:cubicBezTo>
                    <a:pt x="365760" y="1579218"/>
                    <a:pt x="743617" y="1641489"/>
                    <a:pt x="1106710" y="1753673"/>
                  </a:cubicBezTo>
                  <a:cubicBezTo>
                    <a:pt x="1305211" y="2082427"/>
                    <a:pt x="1456849" y="2437801"/>
                    <a:pt x="1655921" y="2765795"/>
                  </a:cubicBezTo>
                  <a:lnTo>
                    <a:pt x="2438972" y="0"/>
                  </a:lnTo>
                  <a:lnTo>
                    <a:pt x="0" y="147445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03D62"/>
                </a:solidFill>
                <a:effectLst/>
                <a:uLnTx/>
                <a:uFillTx/>
              </a:endParaRPr>
            </a:p>
          </p:txBody>
        </p:sp>
        <p:sp>
          <p:nvSpPr>
            <p:cNvPr id="9" name="Freeform 8">
              <a:extLst>
                <a:ext uri="{FF2B5EF4-FFF2-40B4-BE49-F238E27FC236}">
                  <a16:creationId xmlns:a16="http://schemas.microsoft.com/office/drawing/2014/main" id="{BE10DC43-5DD0-2ED5-53DE-985056BBE22B}"/>
                </a:ext>
              </a:extLst>
            </p:cNvPr>
            <p:cNvSpPr/>
            <p:nvPr/>
          </p:nvSpPr>
          <p:spPr>
            <a:xfrm>
              <a:off x="9409078" y="-2969"/>
              <a:ext cx="978600" cy="1489946"/>
            </a:xfrm>
            <a:custGeom>
              <a:avLst/>
              <a:gdLst>
                <a:gd name="connsiteX0" fmla="*/ 978601 w 978600"/>
                <a:gd name="connsiteY0" fmla="*/ 1061083 h 1489946"/>
                <a:gd name="connsiteX1" fmla="*/ 271751 w 978600"/>
                <a:gd name="connsiteY1" fmla="*/ 1489947 h 1489946"/>
                <a:gd name="connsiteX2" fmla="*/ 108492 w 978600"/>
                <a:gd name="connsiteY2" fmla="*/ 1122689 h 1489946"/>
                <a:gd name="connsiteX3" fmla="*/ 106111 w 978600"/>
                <a:gd name="connsiteY3" fmla="*/ 1123450 h 1489946"/>
                <a:gd name="connsiteX4" fmla="*/ 104015 w 978600"/>
                <a:gd name="connsiteY4" fmla="*/ 1117460 h 1489946"/>
                <a:gd name="connsiteX5" fmla="*/ 54961 w 978600"/>
                <a:gd name="connsiteY5" fmla="*/ 0 h 1489946"/>
                <a:gd name="connsiteX6" fmla="*/ 921070 w 978600"/>
                <a:gd name="connsiteY6" fmla="*/ 0 h 1489946"/>
                <a:gd name="connsiteX7" fmla="*/ 827534 w 978600"/>
                <a:gd name="connsiteY7" fmla="*/ 465751 h 1489946"/>
                <a:gd name="connsiteX8" fmla="*/ 830487 w 978600"/>
                <a:gd name="connsiteY8" fmla="*/ 465751 h 1489946"/>
                <a:gd name="connsiteX9" fmla="*/ 830297 w 978600"/>
                <a:gd name="connsiteY9" fmla="*/ 472121 h 1489946"/>
                <a:gd name="connsiteX10" fmla="*/ 978601 w 978600"/>
                <a:gd name="connsiteY10" fmla="*/ 1061083 h 148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8600" h="1489946">
                  <a:moveTo>
                    <a:pt x="978601" y="1061083"/>
                  </a:moveTo>
                  <a:lnTo>
                    <a:pt x="271751" y="1489947"/>
                  </a:lnTo>
                  <a:cubicBezTo>
                    <a:pt x="206028" y="1373961"/>
                    <a:pt x="151069" y="1251129"/>
                    <a:pt x="108492" y="1122689"/>
                  </a:cubicBezTo>
                  <a:lnTo>
                    <a:pt x="106111" y="1123450"/>
                  </a:lnTo>
                  <a:cubicBezTo>
                    <a:pt x="105444" y="1121358"/>
                    <a:pt x="104682" y="1119457"/>
                    <a:pt x="104015" y="1117460"/>
                  </a:cubicBezTo>
                  <a:cubicBezTo>
                    <a:pt x="-19334" y="742597"/>
                    <a:pt x="-29430" y="357846"/>
                    <a:pt x="54961" y="0"/>
                  </a:cubicBezTo>
                  <a:lnTo>
                    <a:pt x="921070" y="0"/>
                  </a:lnTo>
                  <a:cubicBezTo>
                    <a:pt x="860872" y="146219"/>
                    <a:pt x="828296" y="304131"/>
                    <a:pt x="827534" y="465751"/>
                  </a:cubicBezTo>
                  <a:lnTo>
                    <a:pt x="830487" y="465751"/>
                  </a:lnTo>
                  <a:cubicBezTo>
                    <a:pt x="830487" y="467843"/>
                    <a:pt x="830297" y="469934"/>
                    <a:pt x="830297" y="472121"/>
                  </a:cubicBezTo>
                  <a:cubicBezTo>
                    <a:pt x="830297" y="685174"/>
                    <a:pt x="884018" y="885773"/>
                    <a:pt x="978601" y="1061083"/>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03D62"/>
                </a:solidFill>
                <a:effectLst/>
                <a:uLnTx/>
                <a:uFillTx/>
              </a:endParaRPr>
            </a:p>
          </p:txBody>
        </p:sp>
      </p:grpSp>
    </p:spTree>
    <p:extLst>
      <p:ext uri="{BB962C8B-B14F-4D97-AF65-F5344CB8AC3E}">
        <p14:creationId xmlns:p14="http://schemas.microsoft.com/office/powerpoint/2010/main" val="1864445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Ref idx="1001">
        <a:schemeClr val="bg1"/>
      </p:bgRef>
    </p:bg>
    <p:spTree>
      <p:nvGrpSpPr>
        <p:cNvPr id="1" name=""/>
        <p:cNvGrpSpPr/>
        <p:nvPr/>
      </p:nvGrpSpPr>
      <p:grpSpPr>
        <a:xfrm>
          <a:off x="0" y="0"/>
          <a:ext cx="0" cy="0"/>
          <a:chOff x="0" y="0"/>
          <a:chExt cx="0" cy="0"/>
        </a:xfrm>
      </p:grpSpPr>
      <p:sp>
        <p:nvSpPr>
          <p:cNvPr id="37" name="Text Placeholder 34">
            <a:extLst>
              <a:ext uri="{FF2B5EF4-FFF2-40B4-BE49-F238E27FC236}">
                <a16:creationId xmlns:a16="http://schemas.microsoft.com/office/drawing/2014/main" id="{7B6DE925-33EB-ED3E-0BA0-1E04136ABF03}"/>
              </a:ext>
            </a:extLst>
          </p:cNvPr>
          <p:cNvSpPr>
            <a:spLocks noGrp="1"/>
          </p:cNvSpPr>
          <p:nvPr>
            <p:ph type="body" sz="quarter" idx="13" hasCustomPrompt="1"/>
          </p:nvPr>
        </p:nvSpPr>
        <p:spPr>
          <a:xfrm>
            <a:off x="9189721" y="5598994"/>
            <a:ext cx="2346470" cy="166199"/>
          </a:xfrm>
        </p:spPr>
        <p:txBody>
          <a:bodyPr wrap="square" tIns="0" bIns="0" anchor="ctr" anchorCtr="0">
            <a:spAutoFit/>
          </a:bodyPr>
          <a:lstStyle>
            <a:lvl1pPr marL="0" indent="0" algn="r">
              <a:buNone/>
              <a:defRPr sz="1200" b="0" spc="100" baseline="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VERSION NUMBER</a:t>
            </a:r>
          </a:p>
        </p:txBody>
      </p:sp>
      <p:sp>
        <p:nvSpPr>
          <p:cNvPr id="38" name="Text Placeholder 34">
            <a:extLst>
              <a:ext uri="{FF2B5EF4-FFF2-40B4-BE49-F238E27FC236}">
                <a16:creationId xmlns:a16="http://schemas.microsoft.com/office/drawing/2014/main" id="{0FB38ABA-0FB7-3F86-7BE6-0FFC6CF1E19D}"/>
              </a:ext>
            </a:extLst>
          </p:cNvPr>
          <p:cNvSpPr>
            <a:spLocks noGrp="1"/>
          </p:cNvSpPr>
          <p:nvPr>
            <p:ph type="body" sz="quarter" idx="14" hasCustomPrompt="1"/>
          </p:nvPr>
        </p:nvSpPr>
        <p:spPr>
          <a:xfrm>
            <a:off x="9189721" y="5815809"/>
            <a:ext cx="2346470" cy="166199"/>
          </a:xfrm>
        </p:spPr>
        <p:txBody>
          <a:bodyPr wrap="square" tIns="0" bIns="0" anchor="ctr" anchorCtr="0">
            <a:spAutoFit/>
          </a:bodyPr>
          <a:lstStyle>
            <a:lvl1pPr marL="0" indent="0" algn="r">
              <a:buNone/>
              <a:defRPr sz="1200" b="0" spc="100" baseline="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DATE, YEAR</a:t>
            </a:r>
          </a:p>
        </p:txBody>
      </p:sp>
      <p:sp>
        <p:nvSpPr>
          <p:cNvPr id="2" name="Title 1">
            <a:extLst>
              <a:ext uri="{FF2B5EF4-FFF2-40B4-BE49-F238E27FC236}">
                <a16:creationId xmlns:a16="http://schemas.microsoft.com/office/drawing/2014/main" id="{2500E6D5-47C0-356F-250C-D4CFA1F84534}"/>
              </a:ext>
            </a:extLst>
          </p:cNvPr>
          <p:cNvSpPr>
            <a:spLocks noGrp="1"/>
          </p:cNvSpPr>
          <p:nvPr>
            <p:ph type="ctrTitle"/>
          </p:nvPr>
        </p:nvSpPr>
        <p:spPr>
          <a:xfrm>
            <a:off x="647700" y="3291944"/>
            <a:ext cx="8542020" cy="1818959"/>
          </a:xfrm>
        </p:spPr>
        <p:txBody>
          <a:bodyPr wrap="square" anchor="b">
            <a:spAutoFit/>
          </a:bodyPr>
          <a:lstStyle>
            <a:lvl1pPr algn="l">
              <a:lnSpc>
                <a:spcPct val="85000"/>
              </a:lnSpc>
              <a:defRPr sz="6600"/>
            </a:lvl1pPr>
          </a:lstStyle>
          <a:p>
            <a:r>
              <a:rPr lang="en-US" dirty="0"/>
              <a:t>Click to edit Master title style</a:t>
            </a:r>
          </a:p>
        </p:txBody>
      </p:sp>
      <p:sp>
        <p:nvSpPr>
          <p:cNvPr id="3" name="Subtitle 2">
            <a:extLst>
              <a:ext uri="{FF2B5EF4-FFF2-40B4-BE49-F238E27FC236}">
                <a16:creationId xmlns:a16="http://schemas.microsoft.com/office/drawing/2014/main" id="{EC575B88-531F-FADB-1AEF-AFBA038198CE}"/>
              </a:ext>
            </a:extLst>
          </p:cNvPr>
          <p:cNvSpPr>
            <a:spLocks noGrp="1"/>
          </p:cNvSpPr>
          <p:nvPr>
            <p:ph type="subTitle" idx="1"/>
          </p:nvPr>
        </p:nvSpPr>
        <p:spPr>
          <a:xfrm>
            <a:off x="647700" y="5676821"/>
            <a:ext cx="8542020" cy="367024"/>
          </a:xfrm>
        </p:spPr>
        <p:txBody>
          <a:bodyPr wrap="square" anchor="b" anchorCtr="0">
            <a:spAutoFit/>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0" name="Text Placeholder 34">
            <a:extLst>
              <a:ext uri="{FF2B5EF4-FFF2-40B4-BE49-F238E27FC236}">
                <a16:creationId xmlns:a16="http://schemas.microsoft.com/office/drawing/2014/main" id="{B8C6DF67-0AE9-893B-8646-2F1B0ED38269}"/>
              </a:ext>
            </a:extLst>
          </p:cNvPr>
          <p:cNvSpPr>
            <a:spLocks noGrp="1"/>
          </p:cNvSpPr>
          <p:nvPr>
            <p:ph type="body" sz="quarter" idx="15" hasCustomPrompt="1"/>
          </p:nvPr>
        </p:nvSpPr>
        <p:spPr>
          <a:xfrm>
            <a:off x="9189720" y="5129359"/>
            <a:ext cx="2354580" cy="169277"/>
          </a:xfrm>
        </p:spPr>
        <p:txBody>
          <a:bodyPr wrap="square" tIns="0" bIns="0" anchor="b" anchorCtr="0">
            <a:spAutoFit/>
          </a:bodyPr>
          <a:lstStyle>
            <a:lvl1pPr marL="0" indent="0" algn="r">
              <a:lnSpc>
                <a:spcPct val="100000"/>
              </a:lnSpc>
              <a:buNone/>
              <a:defRPr sz="1100" b="1" spc="100" baseline="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TAGLINE</a:t>
            </a:r>
          </a:p>
        </p:txBody>
      </p:sp>
      <p:grpSp>
        <p:nvGrpSpPr>
          <p:cNvPr id="6" name="Graphic 5">
            <a:extLst>
              <a:ext uri="{FF2B5EF4-FFF2-40B4-BE49-F238E27FC236}">
                <a16:creationId xmlns:a16="http://schemas.microsoft.com/office/drawing/2014/main" id="{6D95D992-19F6-B12D-32F7-40CA62A6A20F}"/>
              </a:ext>
            </a:extLst>
          </p:cNvPr>
          <p:cNvGrpSpPr/>
          <p:nvPr userDrawn="1"/>
        </p:nvGrpSpPr>
        <p:grpSpPr>
          <a:xfrm>
            <a:off x="8915400" y="-2969"/>
            <a:ext cx="3273647" cy="3363598"/>
            <a:chOff x="8915400" y="-2969"/>
            <a:chExt cx="3273647" cy="3363598"/>
          </a:xfrm>
          <a:solidFill>
            <a:schemeClr val="accent2"/>
          </a:solidFill>
        </p:grpSpPr>
        <p:sp>
          <p:nvSpPr>
            <p:cNvPr id="7" name="Freeform 6">
              <a:extLst>
                <a:ext uri="{FF2B5EF4-FFF2-40B4-BE49-F238E27FC236}">
                  <a16:creationId xmlns:a16="http://schemas.microsoft.com/office/drawing/2014/main" id="{AED0965F-D19A-016E-786F-90E536216CA0}"/>
                </a:ext>
              </a:extLst>
            </p:cNvPr>
            <p:cNvSpPr/>
            <p:nvPr/>
          </p:nvSpPr>
          <p:spPr>
            <a:xfrm>
              <a:off x="10932128" y="1462544"/>
              <a:ext cx="1256919" cy="1076199"/>
            </a:xfrm>
            <a:custGeom>
              <a:avLst/>
              <a:gdLst>
                <a:gd name="connsiteX0" fmla="*/ 1256919 w 1256919"/>
                <a:gd name="connsiteY0" fmla="*/ 0 h 1076199"/>
                <a:gd name="connsiteX1" fmla="*/ 1256919 w 1256919"/>
                <a:gd name="connsiteY1" fmla="*/ 937206 h 1076199"/>
                <a:gd name="connsiteX2" fmla="*/ 525780 w 1256919"/>
                <a:gd name="connsiteY2" fmla="*/ 1076200 h 1076199"/>
                <a:gd name="connsiteX3" fmla="*/ 525780 w 1256919"/>
                <a:gd name="connsiteY3" fmla="*/ 1073347 h 1076199"/>
                <a:gd name="connsiteX4" fmla="*/ 0 w 1256919"/>
                <a:gd name="connsiteY4" fmla="*/ 1009745 h 1076199"/>
                <a:gd name="connsiteX5" fmla="*/ 224981 w 1256919"/>
                <a:gd name="connsiteY5" fmla="*/ 215240 h 1076199"/>
                <a:gd name="connsiteX6" fmla="*/ 1256919 w 1256919"/>
                <a:gd name="connsiteY6" fmla="*/ 0 h 1076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919" h="1076199">
                  <a:moveTo>
                    <a:pt x="1256919" y="0"/>
                  </a:moveTo>
                  <a:lnTo>
                    <a:pt x="1256919" y="937206"/>
                  </a:lnTo>
                  <a:cubicBezTo>
                    <a:pt x="1029843" y="1025052"/>
                    <a:pt x="783431" y="1074108"/>
                    <a:pt x="525780" y="1076200"/>
                  </a:cubicBezTo>
                  <a:lnTo>
                    <a:pt x="525780" y="1073347"/>
                  </a:lnTo>
                  <a:cubicBezTo>
                    <a:pt x="348996" y="1074678"/>
                    <a:pt x="172307" y="1053098"/>
                    <a:pt x="0" y="1009745"/>
                  </a:cubicBezTo>
                  <a:lnTo>
                    <a:pt x="224981" y="215240"/>
                  </a:lnTo>
                  <a:cubicBezTo>
                    <a:pt x="575501" y="296906"/>
                    <a:pt x="955167" y="226173"/>
                    <a:pt x="1256919" y="0"/>
                  </a:cubicBezTo>
                  <a:close/>
                </a:path>
              </a:pathLst>
            </a:custGeom>
            <a:solidFill>
              <a:schemeClr val="accent4"/>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62DE132-BA26-8D0A-2103-CD99748B1A29}"/>
                </a:ext>
              </a:extLst>
            </p:cNvPr>
            <p:cNvSpPr/>
            <p:nvPr/>
          </p:nvSpPr>
          <p:spPr>
            <a:xfrm>
              <a:off x="8915400" y="594835"/>
              <a:ext cx="2438971" cy="2765794"/>
            </a:xfrm>
            <a:custGeom>
              <a:avLst/>
              <a:gdLst>
                <a:gd name="connsiteX0" fmla="*/ 0 w 2438971"/>
                <a:gd name="connsiteY0" fmla="*/ 1474450 h 2765794"/>
                <a:gd name="connsiteX1" fmla="*/ 1106710 w 2438971"/>
                <a:gd name="connsiteY1" fmla="*/ 1753673 h 2765794"/>
                <a:gd name="connsiteX2" fmla="*/ 1655921 w 2438971"/>
                <a:gd name="connsiteY2" fmla="*/ 2765795 h 2765794"/>
                <a:gd name="connsiteX3" fmla="*/ 2438972 w 2438971"/>
                <a:gd name="connsiteY3" fmla="*/ 0 h 2765794"/>
                <a:gd name="connsiteX4" fmla="*/ 0 w 2438971"/>
                <a:gd name="connsiteY4" fmla="*/ 1474450 h 2765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971" h="2765794">
                  <a:moveTo>
                    <a:pt x="0" y="1474450"/>
                  </a:moveTo>
                  <a:cubicBezTo>
                    <a:pt x="365760" y="1579218"/>
                    <a:pt x="743617" y="1641489"/>
                    <a:pt x="1106710" y="1753673"/>
                  </a:cubicBezTo>
                  <a:cubicBezTo>
                    <a:pt x="1305211" y="2082427"/>
                    <a:pt x="1456849" y="2437801"/>
                    <a:pt x="1655921" y="2765795"/>
                  </a:cubicBezTo>
                  <a:lnTo>
                    <a:pt x="2438972" y="0"/>
                  </a:lnTo>
                  <a:lnTo>
                    <a:pt x="0" y="1474450"/>
                  </a:lnTo>
                  <a:close/>
                </a:path>
              </a:pathLst>
            </a:custGeom>
            <a:solidFill>
              <a:schemeClr val="accent3"/>
            </a:solid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E86D0DC-A073-D724-E411-BBB92B14E412}"/>
                </a:ext>
              </a:extLst>
            </p:cNvPr>
            <p:cNvSpPr/>
            <p:nvPr/>
          </p:nvSpPr>
          <p:spPr>
            <a:xfrm>
              <a:off x="9409078" y="-2969"/>
              <a:ext cx="978600" cy="1489946"/>
            </a:xfrm>
            <a:custGeom>
              <a:avLst/>
              <a:gdLst>
                <a:gd name="connsiteX0" fmla="*/ 978601 w 978600"/>
                <a:gd name="connsiteY0" fmla="*/ 1061083 h 1489946"/>
                <a:gd name="connsiteX1" fmla="*/ 271751 w 978600"/>
                <a:gd name="connsiteY1" fmla="*/ 1489947 h 1489946"/>
                <a:gd name="connsiteX2" fmla="*/ 108492 w 978600"/>
                <a:gd name="connsiteY2" fmla="*/ 1122689 h 1489946"/>
                <a:gd name="connsiteX3" fmla="*/ 106111 w 978600"/>
                <a:gd name="connsiteY3" fmla="*/ 1123450 h 1489946"/>
                <a:gd name="connsiteX4" fmla="*/ 104015 w 978600"/>
                <a:gd name="connsiteY4" fmla="*/ 1117460 h 1489946"/>
                <a:gd name="connsiteX5" fmla="*/ 54961 w 978600"/>
                <a:gd name="connsiteY5" fmla="*/ 0 h 1489946"/>
                <a:gd name="connsiteX6" fmla="*/ 921070 w 978600"/>
                <a:gd name="connsiteY6" fmla="*/ 0 h 1489946"/>
                <a:gd name="connsiteX7" fmla="*/ 827534 w 978600"/>
                <a:gd name="connsiteY7" fmla="*/ 465751 h 1489946"/>
                <a:gd name="connsiteX8" fmla="*/ 830487 w 978600"/>
                <a:gd name="connsiteY8" fmla="*/ 465751 h 1489946"/>
                <a:gd name="connsiteX9" fmla="*/ 830297 w 978600"/>
                <a:gd name="connsiteY9" fmla="*/ 472121 h 1489946"/>
                <a:gd name="connsiteX10" fmla="*/ 978601 w 978600"/>
                <a:gd name="connsiteY10" fmla="*/ 1061083 h 148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8600" h="1489946">
                  <a:moveTo>
                    <a:pt x="978601" y="1061083"/>
                  </a:moveTo>
                  <a:lnTo>
                    <a:pt x="271751" y="1489947"/>
                  </a:lnTo>
                  <a:cubicBezTo>
                    <a:pt x="206028" y="1373961"/>
                    <a:pt x="151069" y="1251129"/>
                    <a:pt x="108492" y="1122689"/>
                  </a:cubicBezTo>
                  <a:lnTo>
                    <a:pt x="106111" y="1123450"/>
                  </a:lnTo>
                  <a:cubicBezTo>
                    <a:pt x="105444" y="1121358"/>
                    <a:pt x="104682" y="1119457"/>
                    <a:pt x="104015" y="1117460"/>
                  </a:cubicBezTo>
                  <a:cubicBezTo>
                    <a:pt x="-19334" y="742597"/>
                    <a:pt x="-29430" y="357846"/>
                    <a:pt x="54961" y="0"/>
                  </a:cubicBezTo>
                  <a:lnTo>
                    <a:pt x="921070" y="0"/>
                  </a:lnTo>
                  <a:cubicBezTo>
                    <a:pt x="860872" y="146219"/>
                    <a:pt x="828296" y="304131"/>
                    <a:pt x="827534" y="465751"/>
                  </a:cubicBezTo>
                  <a:lnTo>
                    <a:pt x="830487" y="465751"/>
                  </a:lnTo>
                  <a:cubicBezTo>
                    <a:pt x="830487" y="467843"/>
                    <a:pt x="830297" y="469934"/>
                    <a:pt x="830297" y="472121"/>
                  </a:cubicBezTo>
                  <a:cubicBezTo>
                    <a:pt x="830297" y="685174"/>
                    <a:pt x="884018" y="885773"/>
                    <a:pt x="978601" y="1061083"/>
                  </a:cubicBezTo>
                  <a:close/>
                </a:path>
              </a:pathLst>
            </a:custGeom>
            <a:solidFill>
              <a:schemeClr val="tx1"/>
            </a:solidFill>
            <a:ln w="9525" cap="flat">
              <a:noFill/>
              <a:prstDash val="solid"/>
              <a:miter/>
            </a:ln>
          </p:spPr>
          <p:txBody>
            <a:bodyPr rtlCol="0" anchor="ctr"/>
            <a:lstStyle/>
            <a:p>
              <a:endParaRPr lang="en-US"/>
            </a:p>
          </p:txBody>
        </p:sp>
      </p:grpSp>
      <p:pic>
        <p:nvPicPr>
          <p:cNvPr id="14" name="Graphic 13">
            <a:extLst>
              <a:ext uri="{FF2B5EF4-FFF2-40B4-BE49-F238E27FC236}">
                <a16:creationId xmlns:a16="http://schemas.microsoft.com/office/drawing/2014/main" id="{554CB2D5-9ABD-CA07-0DC9-E7F77492917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50817" y="647700"/>
            <a:ext cx="3330533" cy="1665267"/>
          </a:xfrm>
          <a:prstGeom prst="rect">
            <a:avLst/>
          </a:prstGeom>
        </p:spPr>
      </p:pic>
    </p:spTree>
    <p:extLst>
      <p:ext uri="{BB962C8B-B14F-4D97-AF65-F5344CB8AC3E}">
        <p14:creationId xmlns:p14="http://schemas.microsoft.com/office/powerpoint/2010/main" val="107634776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4">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0E6D5-47C0-356F-250C-D4CFA1F84534}"/>
              </a:ext>
            </a:extLst>
          </p:cNvPr>
          <p:cNvSpPr>
            <a:spLocks noGrp="1"/>
          </p:cNvSpPr>
          <p:nvPr>
            <p:ph type="ctrTitle"/>
          </p:nvPr>
        </p:nvSpPr>
        <p:spPr>
          <a:xfrm>
            <a:off x="647700" y="2925989"/>
            <a:ext cx="7613567" cy="1818959"/>
          </a:xfrm>
        </p:spPr>
        <p:txBody>
          <a:bodyPr wrap="square" anchor="b" anchorCtr="0">
            <a:spAutoFit/>
          </a:bodyPr>
          <a:lstStyle>
            <a:lvl1pPr algn="l">
              <a:lnSpc>
                <a:spcPct val="85000"/>
              </a:lnSpc>
              <a:defRPr sz="6600"/>
            </a:lvl1pPr>
          </a:lstStyle>
          <a:p>
            <a:r>
              <a:rPr lang="en-US" dirty="0"/>
              <a:t>Click to edit Master title style</a:t>
            </a:r>
          </a:p>
        </p:txBody>
      </p:sp>
      <p:sp>
        <p:nvSpPr>
          <p:cNvPr id="3" name="Subtitle 2">
            <a:extLst>
              <a:ext uri="{FF2B5EF4-FFF2-40B4-BE49-F238E27FC236}">
                <a16:creationId xmlns:a16="http://schemas.microsoft.com/office/drawing/2014/main" id="{EC575B88-531F-FADB-1AEF-AFBA038198CE}"/>
              </a:ext>
            </a:extLst>
          </p:cNvPr>
          <p:cNvSpPr>
            <a:spLocks noGrp="1"/>
          </p:cNvSpPr>
          <p:nvPr>
            <p:ph type="subTitle" idx="1"/>
          </p:nvPr>
        </p:nvSpPr>
        <p:spPr>
          <a:xfrm>
            <a:off x="647700" y="5100135"/>
            <a:ext cx="7613567" cy="367024"/>
          </a:xfrm>
        </p:spPr>
        <p:txBody>
          <a:bodyPr wrap="square" anchor="t" anchorCtr="0">
            <a:spAutoFit/>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0" name="Text Placeholder 34">
            <a:extLst>
              <a:ext uri="{FF2B5EF4-FFF2-40B4-BE49-F238E27FC236}">
                <a16:creationId xmlns:a16="http://schemas.microsoft.com/office/drawing/2014/main" id="{B8C6DF67-0AE9-893B-8646-2F1B0ED38269}"/>
              </a:ext>
            </a:extLst>
          </p:cNvPr>
          <p:cNvSpPr>
            <a:spLocks noGrp="1"/>
          </p:cNvSpPr>
          <p:nvPr>
            <p:ph type="body" sz="quarter" idx="15" hasCustomPrompt="1"/>
          </p:nvPr>
        </p:nvSpPr>
        <p:spPr>
          <a:xfrm>
            <a:off x="647700" y="6002923"/>
            <a:ext cx="5479968" cy="169277"/>
          </a:xfrm>
        </p:spPr>
        <p:txBody>
          <a:bodyPr wrap="square" tIns="0" bIns="0" anchor="t" anchorCtr="0">
            <a:spAutoFit/>
          </a:bodyPr>
          <a:lstStyle>
            <a:lvl1pPr marL="0" indent="0">
              <a:lnSpc>
                <a:spcPct val="100000"/>
              </a:lnSpc>
              <a:buNone/>
              <a:defRPr sz="1100" b="1" spc="100" baseline="0">
                <a:solidFill>
                  <a:schemeClr val="accent2">
                    <a:lumMod val="60000"/>
                    <a:lumOff val="4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TAGLINE</a:t>
            </a:r>
          </a:p>
        </p:txBody>
      </p:sp>
      <p:sp>
        <p:nvSpPr>
          <p:cNvPr id="7" name="Freeform 6">
            <a:extLst>
              <a:ext uri="{FF2B5EF4-FFF2-40B4-BE49-F238E27FC236}">
                <a16:creationId xmlns:a16="http://schemas.microsoft.com/office/drawing/2014/main" id="{C48971E1-E329-C337-7675-F09C73B17864}"/>
              </a:ext>
            </a:extLst>
          </p:cNvPr>
          <p:cNvSpPr/>
          <p:nvPr userDrawn="1"/>
        </p:nvSpPr>
        <p:spPr>
          <a:xfrm>
            <a:off x="7742711" y="0"/>
            <a:ext cx="4449288" cy="6858000"/>
          </a:xfrm>
          <a:custGeom>
            <a:avLst/>
            <a:gdLst>
              <a:gd name="connsiteX0" fmla="*/ 1421058 w 4449288"/>
              <a:gd name="connsiteY0" fmla="*/ 0 h 6858000"/>
              <a:gd name="connsiteX1" fmla="*/ 1460665 w 4449288"/>
              <a:gd name="connsiteY1" fmla="*/ 0 h 6858000"/>
              <a:gd name="connsiteX2" fmla="*/ 4449288 w 4449288"/>
              <a:gd name="connsiteY2" fmla="*/ 0 h 6858000"/>
              <a:gd name="connsiteX3" fmla="*/ 4449288 w 4449288"/>
              <a:gd name="connsiteY3" fmla="*/ 6858000 h 6858000"/>
              <a:gd name="connsiteX4" fmla="*/ 3028230 w 4449288"/>
              <a:gd name="connsiteY4" fmla="*/ 6858000 h 6858000"/>
              <a:gd name="connsiteX5" fmla="*/ 1460665 w 4449288"/>
              <a:gd name="connsiteY5" fmla="*/ 6858000 h 6858000"/>
              <a:gd name="connsiteX6" fmla="*/ 0 w 444928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9288" h="6858000">
                <a:moveTo>
                  <a:pt x="1421058" y="0"/>
                </a:moveTo>
                <a:lnTo>
                  <a:pt x="1460665" y="0"/>
                </a:lnTo>
                <a:lnTo>
                  <a:pt x="4449288" y="0"/>
                </a:lnTo>
                <a:lnTo>
                  <a:pt x="4449288" y="6858000"/>
                </a:lnTo>
                <a:lnTo>
                  <a:pt x="3028230" y="6858000"/>
                </a:lnTo>
                <a:lnTo>
                  <a:pt x="1460665" y="6858000"/>
                </a:lnTo>
                <a:lnTo>
                  <a:pt x="0" y="6858000"/>
                </a:lnTo>
                <a:close/>
              </a:path>
            </a:pathLst>
          </a:custGeom>
          <a:solidFill>
            <a:srgbClr val="FFFFFF"/>
          </a:solidFill>
          <a:ln w="1905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ptos" panose="02110004020202020204"/>
              <a:ea typeface="+mn-ea"/>
              <a:cs typeface="+mn-cs"/>
            </a:endParaRPr>
          </a:p>
        </p:txBody>
      </p:sp>
      <p:sp>
        <p:nvSpPr>
          <p:cNvPr id="8" name="Freeform 7">
            <a:extLst>
              <a:ext uri="{FF2B5EF4-FFF2-40B4-BE49-F238E27FC236}">
                <a16:creationId xmlns:a16="http://schemas.microsoft.com/office/drawing/2014/main" id="{81077EEF-5E4B-D5BC-72A9-FE3BBE36CC71}"/>
              </a:ext>
            </a:extLst>
          </p:cNvPr>
          <p:cNvSpPr/>
          <p:nvPr userDrawn="1"/>
        </p:nvSpPr>
        <p:spPr>
          <a:xfrm rot="10800000">
            <a:off x="0" y="0"/>
            <a:ext cx="9163770" cy="2070893"/>
          </a:xfrm>
          <a:custGeom>
            <a:avLst/>
            <a:gdLst>
              <a:gd name="connsiteX0" fmla="*/ 9163770 w 9163770"/>
              <a:gd name="connsiteY0" fmla="*/ 2070893 h 2070893"/>
              <a:gd name="connsiteX1" fmla="*/ 0 w 9163770"/>
              <a:gd name="connsiteY1" fmla="*/ 2070893 h 2070893"/>
              <a:gd name="connsiteX2" fmla="*/ 429113 w 9163770"/>
              <a:gd name="connsiteY2" fmla="*/ 0 h 2070893"/>
              <a:gd name="connsiteX3" fmla="*/ 9163770 w 9163770"/>
              <a:gd name="connsiteY3" fmla="*/ 2070893 h 2070893"/>
            </a:gdLst>
            <a:ahLst/>
            <a:cxnLst>
              <a:cxn ang="0">
                <a:pos x="connsiteX0" y="connsiteY0"/>
              </a:cxn>
              <a:cxn ang="0">
                <a:pos x="connsiteX1" y="connsiteY1"/>
              </a:cxn>
              <a:cxn ang="0">
                <a:pos x="connsiteX2" y="connsiteY2"/>
              </a:cxn>
              <a:cxn ang="0">
                <a:pos x="connsiteX3" y="connsiteY3"/>
              </a:cxn>
            </a:cxnLst>
            <a:rect l="l" t="t" r="r" b="b"/>
            <a:pathLst>
              <a:path w="9163770" h="2070893">
                <a:moveTo>
                  <a:pt x="9163770" y="2070893"/>
                </a:moveTo>
                <a:lnTo>
                  <a:pt x="0" y="2070893"/>
                </a:lnTo>
                <a:lnTo>
                  <a:pt x="429113" y="0"/>
                </a:lnTo>
                <a:lnTo>
                  <a:pt x="9163770" y="2070893"/>
                </a:lnTo>
                <a:close/>
              </a:path>
            </a:pathLst>
          </a:custGeom>
          <a:solidFill>
            <a:srgbClr val="2269A3"/>
          </a:solidFill>
          <a:ln w="1905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ptos" panose="02110004020202020204"/>
              <a:ea typeface="+mn-ea"/>
              <a:cs typeface="+mn-cs"/>
            </a:endParaRPr>
          </a:p>
        </p:txBody>
      </p:sp>
      <p:pic>
        <p:nvPicPr>
          <p:cNvPr id="9" name="Graphic 8">
            <a:extLst>
              <a:ext uri="{FF2B5EF4-FFF2-40B4-BE49-F238E27FC236}">
                <a16:creationId xmlns:a16="http://schemas.microsoft.com/office/drawing/2014/main" id="{B4C10034-8E02-F938-2C29-2C3ED3E5F76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61267" y="4586845"/>
            <a:ext cx="3732812" cy="1866406"/>
          </a:xfrm>
          <a:prstGeom prst="rect">
            <a:avLst/>
          </a:prstGeom>
        </p:spPr>
      </p:pic>
      <p:sp>
        <p:nvSpPr>
          <p:cNvPr id="37" name="Text Placeholder 34">
            <a:extLst>
              <a:ext uri="{FF2B5EF4-FFF2-40B4-BE49-F238E27FC236}">
                <a16:creationId xmlns:a16="http://schemas.microsoft.com/office/drawing/2014/main" id="{7B6DE925-33EB-ED3E-0BA0-1E04136ABF03}"/>
              </a:ext>
            </a:extLst>
          </p:cNvPr>
          <p:cNvSpPr>
            <a:spLocks noGrp="1"/>
          </p:cNvSpPr>
          <p:nvPr>
            <p:ph type="body" sz="quarter" idx="13" hasCustomPrompt="1"/>
          </p:nvPr>
        </p:nvSpPr>
        <p:spPr>
          <a:xfrm>
            <a:off x="9448799" y="647700"/>
            <a:ext cx="2095501" cy="166199"/>
          </a:xfrm>
        </p:spPr>
        <p:txBody>
          <a:bodyPr wrap="square" tIns="0" bIns="0" anchor="ctr" anchorCtr="0">
            <a:spAutoFit/>
          </a:bodyPr>
          <a:lstStyle>
            <a:lvl1pPr marL="0" indent="0" algn="r">
              <a:buNone/>
              <a:defRPr sz="1200" b="1" spc="100" baseline="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VERSION NUMBER</a:t>
            </a:r>
          </a:p>
        </p:txBody>
      </p:sp>
      <p:sp>
        <p:nvSpPr>
          <p:cNvPr id="38" name="Text Placeholder 34">
            <a:extLst>
              <a:ext uri="{FF2B5EF4-FFF2-40B4-BE49-F238E27FC236}">
                <a16:creationId xmlns:a16="http://schemas.microsoft.com/office/drawing/2014/main" id="{0FB38ABA-0FB7-3F86-7BE6-0FFC6CF1E19D}"/>
              </a:ext>
            </a:extLst>
          </p:cNvPr>
          <p:cNvSpPr>
            <a:spLocks noGrp="1"/>
          </p:cNvSpPr>
          <p:nvPr>
            <p:ph type="body" sz="quarter" idx="14" hasCustomPrompt="1"/>
          </p:nvPr>
        </p:nvSpPr>
        <p:spPr>
          <a:xfrm>
            <a:off x="9448799" y="864515"/>
            <a:ext cx="2095501" cy="166199"/>
          </a:xfrm>
        </p:spPr>
        <p:txBody>
          <a:bodyPr wrap="square" tIns="0" bIns="0" anchor="ctr" anchorCtr="0">
            <a:spAutoFit/>
          </a:bodyPr>
          <a:lstStyle>
            <a:lvl1pPr marL="0" indent="0" algn="r">
              <a:buNone/>
              <a:defRPr sz="1200" b="1" spc="100" baseline="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DATE, YEAR</a:t>
            </a:r>
          </a:p>
        </p:txBody>
      </p:sp>
    </p:spTree>
    <p:extLst>
      <p:ext uri="{BB962C8B-B14F-4D97-AF65-F5344CB8AC3E}">
        <p14:creationId xmlns:p14="http://schemas.microsoft.com/office/powerpoint/2010/main" val="381979132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1">
    <p:bg>
      <p:bgPr>
        <a:solidFill>
          <a:schemeClr val="tx2"/>
        </a:solidFill>
        <a:effectLst/>
      </p:bgPr>
    </p:bg>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D2198D3D-A084-F106-7B9B-4F322B971AA5}"/>
              </a:ext>
            </a:extLst>
          </p:cNvPr>
          <p:cNvSpPr/>
          <p:nvPr userDrawn="1"/>
        </p:nvSpPr>
        <p:spPr>
          <a:xfrm flipH="1">
            <a:off x="9654639" y="5787751"/>
            <a:ext cx="2537361" cy="1070249"/>
          </a:xfrm>
          <a:custGeom>
            <a:avLst/>
            <a:gdLst>
              <a:gd name="connsiteX0" fmla="*/ 3793776 w 3793776"/>
              <a:gd name="connsiteY0" fmla="*/ 0 h 1600200"/>
              <a:gd name="connsiteX1" fmla="*/ 0 w 3793776"/>
              <a:gd name="connsiteY1" fmla="*/ 0 h 1600200"/>
              <a:gd name="connsiteX2" fmla="*/ 0 w 3793776"/>
              <a:gd name="connsiteY2" fmla="*/ 1600200 h 1600200"/>
              <a:gd name="connsiteX3" fmla="*/ 3342919 w 3793776"/>
              <a:gd name="connsiteY3" fmla="*/ 1600200 h 1600200"/>
            </a:gdLst>
            <a:ahLst/>
            <a:cxnLst>
              <a:cxn ang="0">
                <a:pos x="connsiteX0" y="connsiteY0"/>
              </a:cxn>
              <a:cxn ang="0">
                <a:pos x="connsiteX1" y="connsiteY1"/>
              </a:cxn>
              <a:cxn ang="0">
                <a:pos x="connsiteX2" y="connsiteY2"/>
              </a:cxn>
              <a:cxn ang="0">
                <a:pos x="connsiteX3" y="connsiteY3"/>
              </a:cxn>
            </a:cxnLst>
            <a:rect l="l" t="t" r="r" b="b"/>
            <a:pathLst>
              <a:path w="3793776" h="1600200">
                <a:moveTo>
                  <a:pt x="3793776" y="0"/>
                </a:moveTo>
                <a:lnTo>
                  <a:pt x="0" y="0"/>
                </a:lnTo>
                <a:lnTo>
                  <a:pt x="0" y="1600200"/>
                </a:lnTo>
                <a:lnTo>
                  <a:pt x="3342919" y="1600200"/>
                </a:lnTo>
                <a:close/>
              </a:path>
            </a:pathLst>
          </a:custGeom>
          <a:solidFill>
            <a:srgbClr val="FFFFFF"/>
          </a:solidFill>
          <a:ln w="19050" cap="flat" cmpd="sng" algn="ctr">
            <a:noFill/>
            <a:prstDash val="solid"/>
            <a:miter lim="800000"/>
          </a:ln>
          <a:effectLst>
            <a:outerShdw blurRad="76200" dist="38100" dir="13500000" algn="br" rotWithShape="0">
              <a:prstClr val="black">
                <a:alpha val="36963"/>
              </a:prstClr>
            </a:outerShdw>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ptos" panose="02110004020202020204"/>
              <a:ea typeface="+mn-ea"/>
              <a:cs typeface="+mn-cs"/>
            </a:endParaRPr>
          </a:p>
        </p:txBody>
      </p:sp>
      <p:pic>
        <p:nvPicPr>
          <p:cNvPr id="21" name="Graphic 20">
            <a:extLst>
              <a:ext uri="{FF2B5EF4-FFF2-40B4-BE49-F238E27FC236}">
                <a16:creationId xmlns:a16="http://schemas.microsoft.com/office/drawing/2014/main" id="{4AB86C8E-BC77-145B-249A-0B50CB7E0C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95339" y="5777954"/>
            <a:ext cx="2284786" cy="1142393"/>
          </a:xfrm>
          <a:prstGeom prst="rect">
            <a:avLst/>
          </a:prstGeom>
        </p:spPr>
      </p:pic>
      <p:sp>
        <p:nvSpPr>
          <p:cNvPr id="2" name="Title 1">
            <a:extLst>
              <a:ext uri="{FF2B5EF4-FFF2-40B4-BE49-F238E27FC236}">
                <a16:creationId xmlns:a16="http://schemas.microsoft.com/office/drawing/2014/main" id="{88B55B02-32F9-C58A-83C5-E3A0515523DF}"/>
              </a:ext>
            </a:extLst>
          </p:cNvPr>
          <p:cNvSpPr>
            <a:spLocks noGrp="1"/>
          </p:cNvSpPr>
          <p:nvPr>
            <p:ph type="title" hasCustomPrompt="1"/>
          </p:nvPr>
        </p:nvSpPr>
        <p:spPr>
          <a:xfrm>
            <a:off x="647699" y="1677900"/>
            <a:ext cx="9006939" cy="1920526"/>
          </a:xfrm>
        </p:spPr>
        <p:txBody>
          <a:bodyPr anchor="b" anchorCtr="0"/>
          <a:lstStyle>
            <a:lvl1pPr>
              <a:defRPr sz="6600">
                <a:solidFill>
                  <a:schemeClr val="bg1"/>
                </a:solidFill>
              </a:defRPr>
            </a:lvl1pPr>
          </a:lstStyle>
          <a:p>
            <a:r>
              <a:rPr lang="en-US" dirty="0"/>
              <a:t>Click to add divider slide title.</a:t>
            </a:r>
          </a:p>
        </p:txBody>
      </p:sp>
      <p:sp>
        <p:nvSpPr>
          <p:cNvPr id="5" name="Footer Placeholder 4">
            <a:extLst>
              <a:ext uri="{FF2B5EF4-FFF2-40B4-BE49-F238E27FC236}">
                <a16:creationId xmlns:a16="http://schemas.microsoft.com/office/drawing/2014/main" id="{1144A8D8-0060-F929-A182-1B945ACD0E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4D1FE3-5700-6B7C-11CD-B40AB5A0BD81}"/>
              </a:ext>
            </a:extLst>
          </p:cNvPr>
          <p:cNvSpPr>
            <a:spLocks noGrp="1"/>
          </p:cNvSpPr>
          <p:nvPr>
            <p:ph type="sldNum" sz="quarter" idx="12"/>
          </p:nvPr>
        </p:nvSpPr>
        <p:spPr/>
        <p:txBody>
          <a:bodyPr/>
          <a:lstStyle/>
          <a:p>
            <a:fld id="{62FC844F-1C5E-9744-861D-1084858A0FD4}" type="slidenum">
              <a:rPr lang="en-US" smtClean="0"/>
              <a:t>‹#›</a:t>
            </a:fld>
            <a:endParaRPr lang="en-US"/>
          </a:p>
        </p:txBody>
      </p:sp>
      <p:sp>
        <p:nvSpPr>
          <p:cNvPr id="23" name="Subtitle 2">
            <a:extLst>
              <a:ext uri="{FF2B5EF4-FFF2-40B4-BE49-F238E27FC236}">
                <a16:creationId xmlns:a16="http://schemas.microsoft.com/office/drawing/2014/main" id="{1A45D5C5-19EC-8015-39D8-C3DCBAF48FF5}"/>
              </a:ext>
            </a:extLst>
          </p:cNvPr>
          <p:cNvSpPr>
            <a:spLocks noGrp="1"/>
          </p:cNvSpPr>
          <p:nvPr>
            <p:ph type="subTitle" idx="1" hasCustomPrompt="1"/>
          </p:nvPr>
        </p:nvSpPr>
        <p:spPr>
          <a:xfrm>
            <a:off x="1502723" y="4228634"/>
            <a:ext cx="8151916" cy="341632"/>
          </a:xfrm>
        </p:spPr>
        <p:txBody>
          <a:bodyPr wrap="square" anchor="ctr" anchorCtr="0">
            <a:sp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24" name="Freeform 23">
            <a:extLst>
              <a:ext uri="{FF2B5EF4-FFF2-40B4-BE49-F238E27FC236}">
                <a16:creationId xmlns:a16="http://schemas.microsoft.com/office/drawing/2014/main" id="{1249990A-F277-2783-0F43-C3667641CBD4}"/>
              </a:ext>
            </a:extLst>
          </p:cNvPr>
          <p:cNvSpPr/>
          <p:nvPr userDrawn="1"/>
        </p:nvSpPr>
        <p:spPr>
          <a:xfrm>
            <a:off x="659575" y="4069123"/>
            <a:ext cx="598714" cy="678942"/>
          </a:xfrm>
          <a:custGeom>
            <a:avLst/>
            <a:gdLst>
              <a:gd name="connsiteX0" fmla="*/ 0 w 2438971"/>
              <a:gd name="connsiteY0" fmla="*/ 1474450 h 2765794"/>
              <a:gd name="connsiteX1" fmla="*/ 1106710 w 2438971"/>
              <a:gd name="connsiteY1" fmla="*/ 1753673 h 2765794"/>
              <a:gd name="connsiteX2" fmla="*/ 1655921 w 2438971"/>
              <a:gd name="connsiteY2" fmla="*/ 2765795 h 2765794"/>
              <a:gd name="connsiteX3" fmla="*/ 2438972 w 2438971"/>
              <a:gd name="connsiteY3" fmla="*/ 0 h 2765794"/>
              <a:gd name="connsiteX4" fmla="*/ 0 w 2438971"/>
              <a:gd name="connsiteY4" fmla="*/ 1474450 h 2765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971" h="2765794">
                <a:moveTo>
                  <a:pt x="0" y="1474450"/>
                </a:moveTo>
                <a:cubicBezTo>
                  <a:pt x="365760" y="1579218"/>
                  <a:pt x="743617" y="1641489"/>
                  <a:pt x="1106710" y="1753673"/>
                </a:cubicBezTo>
                <a:cubicBezTo>
                  <a:pt x="1305211" y="2082427"/>
                  <a:pt x="1456849" y="2437801"/>
                  <a:pt x="1655921" y="2765795"/>
                </a:cubicBezTo>
                <a:lnTo>
                  <a:pt x="2438972" y="0"/>
                </a:lnTo>
                <a:lnTo>
                  <a:pt x="0" y="1474450"/>
                </a:lnTo>
                <a:close/>
              </a:path>
            </a:pathLst>
          </a:custGeom>
          <a:solidFill>
            <a:srgbClr val="2269A3"/>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03D62"/>
              </a:solidFill>
              <a:effectLst/>
              <a:uLnTx/>
              <a:uFillTx/>
            </a:endParaRPr>
          </a:p>
        </p:txBody>
      </p:sp>
      <p:grpSp>
        <p:nvGrpSpPr>
          <p:cNvPr id="25" name="Graphic 5">
            <a:extLst>
              <a:ext uri="{FF2B5EF4-FFF2-40B4-BE49-F238E27FC236}">
                <a16:creationId xmlns:a16="http://schemas.microsoft.com/office/drawing/2014/main" id="{2A04EFC2-DFB1-0F8D-79B2-7283F7B8CDD3}"/>
              </a:ext>
            </a:extLst>
          </p:cNvPr>
          <p:cNvGrpSpPr/>
          <p:nvPr userDrawn="1"/>
        </p:nvGrpSpPr>
        <p:grpSpPr>
          <a:xfrm>
            <a:off x="8799738" y="-2970"/>
            <a:ext cx="3389310" cy="3482439"/>
            <a:chOff x="8915400" y="-2969"/>
            <a:chExt cx="3273647" cy="3363598"/>
          </a:xfrm>
          <a:solidFill>
            <a:srgbClr val="2269A3">
              <a:alpha val="20000"/>
            </a:srgbClr>
          </a:solidFill>
        </p:grpSpPr>
        <p:sp>
          <p:nvSpPr>
            <p:cNvPr id="26" name="Freeform 25">
              <a:extLst>
                <a:ext uri="{FF2B5EF4-FFF2-40B4-BE49-F238E27FC236}">
                  <a16:creationId xmlns:a16="http://schemas.microsoft.com/office/drawing/2014/main" id="{BCCA493E-470E-CDC8-AD11-08AF011EB821}"/>
                </a:ext>
              </a:extLst>
            </p:cNvPr>
            <p:cNvSpPr/>
            <p:nvPr/>
          </p:nvSpPr>
          <p:spPr>
            <a:xfrm>
              <a:off x="10932128" y="1462544"/>
              <a:ext cx="1256919" cy="1076199"/>
            </a:xfrm>
            <a:custGeom>
              <a:avLst/>
              <a:gdLst>
                <a:gd name="connsiteX0" fmla="*/ 1256919 w 1256919"/>
                <a:gd name="connsiteY0" fmla="*/ 0 h 1076199"/>
                <a:gd name="connsiteX1" fmla="*/ 1256919 w 1256919"/>
                <a:gd name="connsiteY1" fmla="*/ 937206 h 1076199"/>
                <a:gd name="connsiteX2" fmla="*/ 525780 w 1256919"/>
                <a:gd name="connsiteY2" fmla="*/ 1076200 h 1076199"/>
                <a:gd name="connsiteX3" fmla="*/ 525780 w 1256919"/>
                <a:gd name="connsiteY3" fmla="*/ 1073347 h 1076199"/>
                <a:gd name="connsiteX4" fmla="*/ 0 w 1256919"/>
                <a:gd name="connsiteY4" fmla="*/ 1009745 h 1076199"/>
                <a:gd name="connsiteX5" fmla="*/ 224981 w 1256919"/>
                <a:gd name="connsiteY5" fmla="*/ 215240 h 1076199"/>
                <a:gd name="connsiteX6" fmla="*/ 1256919 w 1256919"/>
                <a:gd name="connsiteY6" fmla="*/ 0 h 1076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919" h="1076199">
                  <a:moveTo>
                    <a:pt x="1256919" y="0"/>
                  </a:moveTo>
                  <a:lnTo>
                    <a:pt x="1256919" y="937206"/>
                  </a:lnTo>
                  <a:cubicBezTo>
                    <a:pt x="1029843" y="1025052"/>
                    <a:pt x="783431" y="1074108"/>
                    <a:pt x="525780" y="1076200"/>
                  </a:cubicBezTo>
                  <a:lnTo>
                    <a:pt x="525780" y="1073347"/>
                  </a:lnTo>
                  <a:cubicBezTo>
                    <a:pt x="348996" y="1074678"/>
                    <a:pt x="172307" y="1053098"/>
                    <a:pt x="0" y="1009745"/>
                  </a:cubicBezTo>
                  <a:lnTo>
                    <a:pt x="224981" y="215240"/>
                  </a:lnTo>
                  <a:cubicBezTo>
                    <a:pt x="575501" y="296906"/>
                    <a:pt x="955167" y="226173"/>
                    <a:pt x="1256919"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03D62"/>
                </a:solidFill>
                <a:effectLst/>
                <a:uLnTx/>
                <a:uFillTx/>
              </a:endParaRPr>
            </a:p>
          </p:txBody>
        </p:sp>
        <p:sp>
          <p:nvSpPr>
            <p:cNvPr id="27" name="Freeform 26">
              <a:extLst>
                <a:ext uri="{FF2B5EF4-FFF2-40B4-BE49-F238E27FC236}">
                  <a16:creationId xmlns:a16="http://schemas.microsoft.com/office/drawing/2014/main" id="{646EDE2E-4D2A-2F15-74E7-C2D6A9F37C6A}"/>
                </a:ext>
              </a:extLst>
            </p:cNvPr>
            <p:cNvSpPr/>
            <p:nvPr/>
          </p:nvSpPr>
          <p:spPr>
            <a:xfrm>
              <a:off x="8915400" y="594835"/>
              <a:ext cx="2438971" cy="2765794"/>
            </a:xfrm>
            <a:custGeom>
              <a:avLst/>
              <a:gdLst>
                <a:gd name="connsiteX0" fmla="*/ 0 w 2438971"/>
                <a:gd name="connsiteY0" fmla="*/ 1474450 h 2765794"/>
                <a:gd name="connsiteX1" fmla="*/ 1106710 w 2438971"/>
                <a:gd name="connsiteY1" fmla="*/ 1753673 h 2765794"/>
                <a:gd name="connsiteX2" fmla="*/ 1655921 w 2438971"/>
                <a:gd name="connsiteY2" fmla="*/ 2765795 h 2765794"/>
                <a:gd name="connsiteX3" fmla="*/ 2438972 w 2438971"/>
                <a:gd name="connsiteY3" fmla="*/ 0 h 2765794"/>
                <a:gd name="connsiteX4" fmla="*/ 0 w 2438971"/>
                <a:gd name="connsiteY4" fmla="*/ 1474450 h 2765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971" h="2765794">
                  <a:moveTo>
                    <a:pt x="0" y="1474450"/>
                  </a:moveTo>
                  <a:cubicBezTo>
                    <a:pt x="365760" y="1579218"/>
                    <a:pt x="743617" y="1641489"/>
                    <a:pt x="1106710" y="1753673"/>
                  </a:cubicBezTo>
                  <a:cubicBezTo>
                    <a:pt x="1305211" y="2082427"/>
                    <a:pt x="1456849" y="2437801"/>
                    <a:pt x="1655921" y="2765795"/>
                  </a:cubicBezTo>
                  <a:lnTo>
                    <a:pt x="2438972" y="0"/>
                  </a:lnTo>
                  <a:lnTo>
                    <a:pt x="0" y="147445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03D62"/>
                </a:solidFill>
                <a:effectLst/>
                <a:uLnTx/>
                <a:uFillTx/>
              </a:endParaRPr>
            </a:p>
          </p:txBody>
        </p:sp>
        <p:sp>
          <p:nvSpPr>
            <p:cNvPr id="28" name="Freeform 27">
              <a:extLst>
                <a:ext uri="{FF2B5EF4-FFF2-40B4-BE49-F238E27FC236}">
                  <a16:creationId xmlns:a16="http://schemas.microsoft.com/office/drawing/2014/main" id="{06089FDD-B273-D688-4EB7-987E7E2E5798}"/>
                </a:ext>
              </a:extLst>
            </p:cNvPr>
            <p:cNvSpPr/>
            <p:nvPr/>
          </p:nvSpPr>
          <p:spPr>
            <a:xfrm>
              <a:off x="9409078" y="-2969"/>
              <a:ext cx="978600" cy="1489946"/>
            </a:xfrm>
            <a:custGeom>
              <a:avLst/>
              <a:gdLst>
                <a:gd name="connsiteX0" fmla="*/ 978601 w 978600"/>
                <a:gd name="connsiteY0" fmla="*/ 1061083 h 1489946"/>
                <a:gd name="connsiteX1" fmla="*/ 271751 w 978600"/>
                <a:gd name="connsiteY1" fmla="*/ 1489947 h 1489946"/>
                <a:gd name="connsiteX2" fmla="*/ 108492 w 978600"/>
                <a:gd name="connsiteY2" fmla="*/ 1122689 h 1489946"/>
                <a:gd name="connsiteX3" fmla="*/ 106111 w 978600"/>
                <a:gd name="connsiteY3" fmla="*/ 1123450 h 1489946"/>
                <a:gd name="connsiteX4" fmla="*/ 104015 w 978600"/>
                <a:gd name="connsiteY4" fmla="*/ 1117460 h 1489946"/>
                <a:gd name="connsiteX5" fmla="*/ 54961 w 978600"/>
                <a:gd name="connsiteY5" fmla="*/ 0 h 1489946"/>
                <a:gd name="connsiteX6" fmla="*/ 921070 w 978600"/>
                <a:gd name="connsiteY6" fmla="*/ 0 h 1489946"/>
                <a:gd name="connsiteX7" fmla="*/ 827534 w 978600"/>
                <a:gd name="connsiteY7" fmla="*/ 465751 h 1489946"/>
                <a:gd name="connsiteX8" fmla="*/ 830487 w 978600"/>
                <a:gd name="connsiteY8" fmla="*/ 465751 h 1489946"/>
                <a:gd name="connsiteX9" fmla="*/ 830297 w 978600"/>
                <a:gd name="connsiteY9" fmla="*/ 472121 h 1489946"/>
                <a:gd name="connsiteX10" fmla="*/ 978601 w 978600"/>
                <a:gd name="connsiteY10" fmla="*/ 1061083 h 148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8600" h="1489946">
                  <a:moveTo>
                    <a:pt x="978601" y="1061083"/>
                  </a:moveTo>
                  <a:lnTo>
                    <a:pt x="271751" y="1489947"/>
                  </a:lnTo>
                  <a:cubicBezTo>
                    <a:pt x="206028" y="1373961"/>
                    <a:pt x="151069" y="1251129"/>
                    <a:pt x="108492" y="1122689"/>
                  </a:cubicBezTo>
                  <a:lnTo>
                    <a:pt x="106111" y="1123450"/>
                  </a:lnTo>
                  <a:cubicBezTo>
                    <a:pt x="105444" y="1121358"/>
                    <a:pt x="104682" y="1119457"/>
                    <a:pt x="104015" y="1117460"/>
                  </a:cubicBezTo>
                  <a:cubicBezTo>
                    <a:pt x="-19334" y="742597"/>
                    <a:pt x="-29430" y="357846"/>
                    <a:pt x="54961" y="0"/>
                  </a:cubicBezTo>
                  <a:lnTo>
                    <a:pt x="921070" y="0"/>
                  </a:lnTo>
                  <a:cubicBezTo>
                    <a:pt x="860872" y="146219"/>
                    <a:pt x="828296" y="304131"/>
                    <a:pt x="827534" y="465751"/>
                  </a:cubicBezTo>
                  <a:lnTo>
                    <a:pt x="830487" y="465751"/>
                  </a:lnTo>
                  <a:cubicBezTo>
                    <a:pt x="830487" y="467843"/>
                    <a:pt x="830297" y="469934"/>
                    <a:pt x="830297" y="472121"/>
                  </a:cubicBezTo>
                  <a:cubicBezTo>
                    <a:pt x="830297" y="685174"/>
                    <a:pt x="884018" y="885773"/>
                    <a:pt x="978601" y="1061083"/>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03D62"/>
                </a:solidFill>
                <a:effectLst/>
                <a:uLnTx/>
                <a:uFillTx/>
              </a:endParaRPr>
            </a:p>
          </p:txBody>
        </p:sp>
      </p:grpSp>
    </p:spTree>
    <p:extLst>
      <p:ext uri="{BB962C8B-B14F-4D97-AF65-F5344CB8AC3E}">
        <p14:creationId xmlns:p14="http://schemas.microsoft.com/office/powerpoint/2010/main" val="2048178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2">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55B02-32F9-C58A-83C5-E3A0515523DF}"/>
              </a:ext>
            </a:extLst>
          </p:cNvPr>
          <p:cNvSpPr>
            <a:spLocks noGrp="1"/>
          </p:cNvSpPr>
          <p:nvPr>
            <p:ph type="title" hasCustomPrompt="1"/>
          </p:nvPr>
        </p:nvSpPr>
        <p:spPr>
          <a:xfrm>
            <a:off x="647699" y="1677900"/>
            <a:ext cx="9006939" cy="1920526"/>
          </a:xfrm>
        </p:spPr>
        <p:txBody>
          <a:bodyPr anchor="b" anchorCtr="0"/>
          <a:lstStyle>
            <a:lvl1pPr>
              <a:defRPr sz="6600">
                <a:solidFill>
                  <a:schemeClr val="tx1"/>
                </a:solidFill>
              </a:defRPr>
            </a:lvl1pPr>
          </a:lstStyle>
          <a:p>
            <a:r>
              <a:rPr lang="en-US" dirty="0"/>
              <a:t>Click to add divider slide title.</a:t>
            </a:r>
          </a:p>
        </p:txBody>
      </p:sp>
      <p:sp>
        <p:nvSpPr>
          <p:cNvPr id="5" name="Footer Placeholder 4">
            <a:extLst>
              <a:ext uri="{FF2B5EF4-FFF2-40B4-BE49-F238E27FC236}">
                <a16:creationId xmlns:a16="http://schemas.microsoft.com/office/drawing/2014/main" id="{1144A8D8-0060-F929-A182-1B945ACD0E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4D1FE3-5700-6B7C-11CD-B40AB5A0BD81}"/>
              </a:ext>
            </a:extLst>
          </p:cNvPr>
          <p:cNvSpPr>
            <a:spLocks noGrp="1"/>
          </p:cNvSpPr>
          <p:nvPr>
            <p:ph type="sldNum" sz="quarter" idx="12"/>
          </p:nvPr>
        </p:nvSpPr>
        <p:spPr/>
        <p:txBody>
          <a:bodyPr/>
          <a:lstStyle/>
          <a:p>
            <a:fld id="{62FC844F-1C5E-9744-861D-1084858A0FD4}" type="slidenum">
              <a:rPr lang="en-US" smtClean="0"/>
              <a:t>‹#›</a:t>
            </a:fld>
            <a:endParaRPr lang="en-US"/>
          </a:p>
        </p:txBody>
      </p:sp>
      <p:sp>
        <p:nvSpPr>
          <p:cNvPr id="23" name="Subtitle 2">
            <a:extLst>
              <a:ext uri="{FF2B5EF4-FFF2-40B4-BE49-F238E27FC236}">
                <a16:creationId xmlns:a16="http://schemas.microsoft.com/office/drawing/2014/main" id="{1A45D5C5-19EC-8015-39D8-C3DCBAF48FF5}"/>
              </a:ext>
            </a:extLst>
          </p:cNvPr>
          <p:cNvSpPr>
            <a:spLocks noGrp="1"/>
          </p:cNvSpPr>
          <p:nvPr>
            <p:ph type="subTitle" idx="1" hasCustomPrompt="1"/>
          </p:nvPr>
        </p:nvSpPr>
        <p:spPr>
          <a:xfrm>
            <a:off x="1502723" y="4228634"/>
            <a:ext cx="8151916" cy="341632"/>
          </a:xfrm>
        </p:spPr>
        <p:txBody>
          <a:bodyPr wrap="square" anchor="ctr" anchorCtr="0">
            <a:spAutoFit/>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24" name="Freeform 23">
            <a:extLst>
              <a:ext uri="{FF2B5EF4-FFF2-40B4-BE49-F238E27FC236}">
                <a16:creationId xmlns:a16="http://schemas.microsoft.com/office/drawing/2014/main" id="{1249990A-F277-2783-0F43-C3667641CBD4}"/>
              </a:ext>
            </a:extLst>
          </p:cNvPr>
          <p:cNvSpPr/>
          <p:nvPr userDrawn="1"/>
        </p:nvSpPr>
        <p:spPr>
          <a:xfrm>
            <a:off x="659575" y="4069123"/>
            <a:ext cx="598714" cy="678942"/>
          </a:xfrm>
          <a:custGeom>
            <a:avLst/>
            <a:gdLst>
              <a:gd name="connsiteX0" fmla="*/ 0 w 2438971"/>
              <a:gd name="connsiteY0" fmla="*/ 1474450 h 2765794"/>
              <a:gd name="connsiteX1" fmla="*/ 1106710 w 2438971"/>
              <a:gd name="connsiteY1" fmla="*/ 1753673 h 2765794"/>
              <a:gd name="connsiteX2" fmla="*/ 1655921 w 2438971"/>
              <a:gd name="connsiteY2" fmla="*/ 2765795 h 2765794"/>
              <a:gd name="connsiteX3" fmla="*/ 2438972 w 2438971"/>
              <a:gd name="connsiteY3" fmla="*/ 0 h 2765794"/>
              <a:gd name="connsiteX4" fmla="*/ 0 w 2438971"/>
              <a:gd name="connsiteY4" fmla="*/ 1474450 h 2765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971" h="2765794">
                <a:moveTo>
                  <a:pt x="0" y="1474450"/>
                </a:moveTo>
                <a:cubicBezTo>
                  <a:pt x="365760" y="1579218"/>
                  <a:pt x="743617" y="1641489"/>
                  <a:pt x="1106710" y="1753673"/>
                </a:cubicBezTo>
                <a:cubicBezTo>
                  <a:pt x="1305211" y="2082427"/>
                  <a:pt x="1456849" y="2437801"/>
                  <a:pt x="1655921" y="2765795"/>
                </a:cubicBezTo>
                <a:lnTo>
                  <a:pt x="2438972" y="0"/>
                </a:lnTo>
                <a:lnTo>
                  <a:pt x="0" y="1474450"/>
                </a:lnTo>
                <a:close/>
              </a:path>
            </a:pathLst>
          </a:custGeom>
          <a:solidFill>
            <a:srgbClr val="2269A3"/>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03D62"/>
              </a:solidFill>
              <a:effectLst/>
              <a:uLnTx/>
              <a:uFillTx/>
            </a:endParaRPr>
          </a:p>
        </p:txBody>
      </p:sp>
      <p:grpSp>
        <p:nvGrpSpPr>
          <p:cNvPr id="3" name="Graphic 5">
            <a:extLst>
              <a:ext uri="{FF2B5EF4-FFF2-40B4-BE49-F238E27FC236}">
                <a16:creationId xmlns:a16="http://schemas.microsoft.com/office/drawing/2014/main" id="{AD3F9EE3-582E-B6AF-708E-AEFA0A6E2D45}"/>
              </a:ext>
            </a:extLst>
          </p:cNvPr>
          <p:cNvGrpSpPr/>
          <p:nvPr userDrawn="1"/>
        </p:nvGrpSpPr>
        <p:grpSpPr>
          <a:xfrm>
            <a:off x="8799738" y="-2970"/>
            <a:ext cx="3389310" cy="3482439"/>
            <a:chOff x="8915400" y="-2969"/>
            <a:chExt cx="3273647" cy="3363598"/>
          </a:xfrm>
          <a:solidFill>
            <a:schemeClr val="accent1">
              <a:alpha val="8000"/>
            </a:schemeClr>
          </a:solidFill>
        </p:grpSpPr>
        <p:sp>
          <p:nvSpPr>
            <p:cNvPr id="4" name="Freeform 3">
              <a:extLst>
                <a:ext uri="{FF2B5EF4-FFF2-40B4-BE49-F238E27FC236}">
                  <a16:creationId xmlns:a16="http://schemas.microsoft.com/office/drawing/2014/main" id="{5642A601-485E-2F73-7A7A-9F4BC488CC5C}"/>
                </a:ext>
              </a:extLst>
            </p:cNvPr>
            <p:cNvSpPr/>
            <p:nvPr/>
          </p:nvSpPr>
          <p:spPr>
            <a:xfrm>
              <a:off x="10932128" y="1462544"/>
              <a:ext cx="1256919" cy="1076199"/>
            </a:xfrm>
            <a:custGeom>
              <a:avLst/>
              <a:gdLst>
                <a:gd name="connsiteX0" fmla="*/ 1256919 w 1256919"/>
                <a:gd name="connsiteY0" fmla="*/ 0 h 1076199"/>
                <a:gd name="connsiteX1" fmla="*/ 1256919 w 1256919"/>
                <a:gd name="connsiteY1" fmla="*/ 937206 h 1076199"/>
                <a:gd name="connsiteX2" fmla="*/ 525780 w 1256919"/>
                <a:gd name="connsiteY2" fmla="*/ 1076200 h 1076199"/>
                <a:gd name="connsiteX3" fmla="*/ 525780 w 1256919"/>
                <a:gd name="connsiteY3" fmla="*/ 1073347 h 1076199"/>
                <a:gd name="connsiteX4" fmla="*/ 0 w 1256919"/>
                <a:gd name="connsiteY4" fmla="*/ 1009745 h 1076199"/>
                <a:gd name="connsiteX5" fmla="*/ 224981 w 1256919"/>
                <a:gd name="connsiteY5" fmla="*/ 215240 h 1076199"/>
                <a:gd name="connsiteX6" fmla="*/ 1256919 w 1256919"/>
                <a:gd name="connsiteY6" fmla="*/ 0 h 1076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919" h="1076199">
                  <a:moveTo>
                    <a:pt x="1256919" y="0"/>
                  </a:moveTo>
                  <a:lnTo>
                    <a:pt x="1256919" y="937206"/>
                  </a:lnTo>
                  <a:cubicBezTo>
                    <a:pt x="1029843" y="1025052"/>
                    <a:pt x="783431" y="1074108"/>
                    <a:pt x="525780" y="1076200"/>
                  </a:cubicBezTo>
                  <a:lnTo>
                    <a:pt x="525780" y="1073347"/>
                  </a:lnTo>
                  <a:cubicBezTo>
                    <a:pt x="348996" y="1074678"/>
                    <a:pt x="172307" y="1053098"/>
                    <a:pt x="0" y="1009745"/>
                  </a:cubicBezTo>
                  <a:lnTo>
                    <a:pt x="224981" y="215240"/>
                  </a:lnTo>
                  <a:cubicBezTo>
                    <a:pt x="575501" y="296906"/>
                    <a:pt x="955167" y="226173"/>
                    <a:pt x="1256919" y="0"/>
                  </a:cubicBez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EC449E1F-6C0C-9C64-1622-70894FC08E20}"/>
                </a:ext>
              </a:extLst>
            </p:cNvPr>
            <p:cNvSpPr/>
            <p:nvPr/>
          </p:nvSpPr>
          <p:spPr>
            <a:xfrm>
              <a:off x="8915400" y="594835"/>
              <a:ext cx="2438971" cy="2765794"/>
            </a:xfrm>
            <a:custGeom>
              <a:avLst/>
              <a:gdLst>
                <a:gd name="connsiteX0" fmla="*/ 0 w 2438971"/>
                <a:gd name="connsiteY0" fmla="*/ 1474450 h 2765794"/>
                <a:gd name="connsiteX1" fmla="*/ 1106710 w 2438971"/>
                <a:gd name="connsiteY1" fmla="*/ 1753673 h 2765794"/>
                <a:gd name="connsiteX2" fmla="*/ 1655921 w 2438971"/>
                <a:gd name="connsiteY2" fmla="*/ 2765795 h 2765794"/>
                <a:gd name="connsiteX3" fmla="*/ 2438972 w 2438971"/>
                <a:gd name="connsiteY3" fmla="*/ 0 h 2765794"/>
                <a:gd name="connsiteX4" fmla="*/ 0 w 2438971"/>
                <a:gd name="connsiteY4" fmla="*/ 1474450 h 2765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971" h="2765794">
                  <a:moveTo>
                    <a:pt x="0" y="1474450"/>
                  </a:moveTo>
                  <a:cubicBezTo>
                    <a:pt x="365760" y="1579218"/>
                    <a:pt x="743617" y="1641489"/>
                    <a:pt x="1106710" y="1753673"/>
                  </a:cubicBezTo>
                  <a:cubicBezTo>
                    <a:pt x="1305211" y="2082427"/>
                    <a:pt x="1456849" y="2437801"/>
                    <a:pt x="1655921" y="2765795"/>
                  </a:cubicBezTo>
                  <a:lnTo>
                    <a:pt x="2438972" y="0"/>
                  </a:lnTo>
                  <a:lnTo>
                    <a:pt x="0" y="1474450"/>
                  </a:ln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6B2EE946-C1DE-DFD0-C1CC-0D93FD5711FD}"/>
                </a:ext>
              </a:extLst>
            </p:cNvPr>
            <p:cNvSpPr/>
            <p:nvPr/>
          </p:nvSpPr>
          <p:spPr>
            <a:xfrm>
              <a:off x="9409078" y="-2969"/>
              <a:ext cx="978600" cy="1489946"/>
            </a:xfrm>
            <a:custGeom>
              <a:avLst/>
              <a:gdLst>
                <a:gd name="connsiteX0" fmla="*/ 978601 w 978600"/>
                <a:gd name="connsiteY0" fmla="*/ 1061083 h 1489946"/>
                <a:gd name="connsiteX1" fmla="*/ 271751 w 978600"/>
                <a:gd name="connsiteY1" fmla="*/ 1489947 h 1489946"/>
                <a:gd name="connsiteX2" fmla="*/ 108492 w 978600"/>
                <a:gd name="connsiteY2" fmla="*/ 1122689 h 1489946"/>
                <a:gd name="connsiteX3" fmla="*/ 106111 w 978600"/>
                <a:gd name="connsiteY3" fmla="*/ 1123450 h 1489946"/>
                <a:gd name="connsiteX4" fmla="*/ 104015 w 978600"/>
                <a:gd name="connsiteY4" fmla="*/ 1117460 h 1489946"/>
                <a:gd name="connsiteX5" fmla="*/ 54961 w 978600"/>
                <a:gd name="connsiteY5" fmla="*/ 0 h 1489946"/>
                <a:gd name="connsiteX6" fmla="*/ 921070 w 978600"/>
                <a:gd name="connsiteY6" fmla="*/ 0 h 1489946"/>
                <a:gd name="connsiteX7" fmla="*/ 827534 w 978600"/>
                <a:gd name="connsiteY7" fmla="*/ 465751 h 1489946"/>
                <a:gd name="connsiteX8" fmla="*/ 830487 w 978600"/>
                <a:gd name="connsiteY8" fmla="*/ 465751 h 1489946"/>
                <a:gd name="connsiteX9" fmla="*/ 830297 w 978600"/>
                <a:gd name="connsiteY9" fmla="*/ 472121 h 1489946"/>
                <a:gd name="connsiteX10" fmla="*/ 978601 w 978600"/>
                <a:gd name="connsiteY10" fmla="*/ 1061083 h 148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8600" h="1489946">
                  <a:moveTo>
                    <a:pt x="978601" y="1061083"/>
                  </a:moveTo>
                  <a:lnTo>
                    <a:pt x="271751" y="1489947"/>
                  </a:lnTo>
                  <a:cubicBezTo>
                    <a:pt x="206028" y="1373961"/>
                    <a:pt x="151069" y="1251129"/>
                    <a:pt x="108492" y="1122689"/>
                  </a:cubicBezTo>
                  <a:lnTo>
                    <a:pt x="106111" y="1123450"/>
                  </a:lnTo>
                  <a:cubicBezTo>
                    <a:pt x="105444" y="1121358"/>
                    <a:pt x="104682" y="1119457"/>
                    <a:pt x="104015" y="1117460"/>
                  </a:cubicBezTo>
                  <a:cubicBezTo>
                    <a:pt x="-19334" y="742597"/>
                    <a:pt x="-29430" y="357846"/>
                    <a:pt x="54961" y="0"/>
                  </a:cubicBezTo>
                  <a:lnTo>
                    <a:pt x="921070" y="0"/>
                  </a:lnTo>
                  <a:cubicBezTo>
                    <a:pt x="860872" y="146219"/>
                    <a:pt x="828296" y="304131"/>
                    <a:pt x="827534" y="465751"/>
                  </a:cubicBezTo>
                  <a:lnTo>
                    <a:pt x="830487" y="465751"/>
                  </a:lnTo>
                  <a:cubicBezTo>
                    <a:pt x="830487" y="467843"/>
                    <a:pt x="830297" y="469934"/>
                    <a:pt x="830297" y="472121"/>
                  </a:cubicBezTo>
                  <a:cubicBezTo>
                    <a:pt x="830297" y="685174"/>
                    <a:pt x="884018" y="885773"/>
                    <a:pt x="978601" y="1061083"/>
                  </a:cubicBezTo>
                  <a:close/>
                </a:path>
              </a:pathLst>
            </a:custGeom>
            <a:grpFill/>
            <a:ln w="9525" cap="flat">
              <a:noFill/>
              <a:prstDash val="solid"/>
              <a:miter/>
            </a:ln>
          </p:spPr>
          <p:txBody>
            <a:bodyPr rtlCol="0" anchor="ctr"/>
            <a:lstStyle/>
            <a:p>
              <a:endParaRPr lang="en-US"/>
            </a:p>
          </p:txBody>
        </p:sp>
      </p:grpSp>
      <p:sp>
        <p:nvSpPr>
          <p:cNvPr id="11" name="Freeform 10">
            <a:extLst>
              <a:ext uri="{FF2B5EF4-FFF2-40B4-BE49-F238E27FC236}">
                <a16:creationId xmlns:a16="http://schemas.microsoft.com/office/drawing/2014/main" id="{E64F9C11-6F91-E7E5-0653-C9B352C97FE5}"/>
              </a:ext>
            </a:extLst>
          </p:cNvPr>
          <p:cNvSpPr/>
          <p:nvPr userDrawn="1"/>
        </p:nvSpPr>
        <p:spPr>
          <a:xfrm flipH="1">
            <a:off x="9654639" y="5787751"/>
            <a:ext cx="2537361" cy="1070249"/>
          </a:xfrm>
          <a:custGeom>
            <a:avLst/>
            <a:gdLst>
              <a:gd name="connsiteX0" fmla="*/ 3793776 w 3793776"/>
              <a:gd name="connsiteY0" fmla="*/ 0 h 1600200"/>
              <a:gd name="connsiteX1" fmla="*/ 0 w 3793776"/>
              <a:gd name="connsiteY1" fmla="*/ 0 h 1600200"/>
              <a:gd name="connsiteX2" fmla="*/ 0 w 3793776"/>
              <a:gd name="connsiteY2" fmla="*/ 1600200 h 1600200"/>
              <a:gd name="connsiteX3" fmla="*/ 3342919 w 3793776"/>
              <a:gd name="connsiteY3" fmla="*/ 1600200 h 1600200"/>
            </a:gdLst>
            <a:ahLst/>
            <a:cxnLst>
              <a:cxn ang="0">
                <a:pos x="connsiteX0" y="connsiteY0"/>
              </a:cxn>
              <a:cxn ang="0">
                <a:pos x="connsiteX1" y="connsiteY1"/>
              </a:cxn>
              <a:cxn ang="0">
                <a:pos x="connsiteX2" y="connsiteY2"/>
              </a:cxn>
              <a:cxn ang="0">
                <a:pos x="connsiteX3" y="connsiteY3"/>
              </a:cxn>
            </a:cxnLst>
            <a:rect l="l" t="t" r="r" b="b"/>
            <a:pathLst>
              <a:path w="3793776" h="1600200">
                <a:moveTo>
                  <a:pt x="3793776" y="0"/>
                </a:moveTo>
                <a:lnTo>
                  <a:pt x="0" y="0"/>
                </a:lnTo>
                <a:lnTo>
                  <a:pt x="0" y="1600200"/>
                </a:lnTo>
                <a:lnTo>
                  <a:pt x="3342919" y="1600200"/>
                </a:lnTo>
                <a:close/>
              </a:path>
            </a:pathLst>
          </a:custGeom>
          <a:solidFill>
            <a:schemeClr val="bg1"/>
          </a:solidFill>
          <a:ln>
            <a:noFill/>
          </a:ln>
          <a:effectLst>
            <a:outerShdw blurRad="76200" dist="38100" dir="13500000" algn="br" rotWithShape="0">
              <a:prstClr val="black">
                <a:alpha val="6992"/>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 name="Graphic 11">
            <a:extLst>
              <a:ext uri="{FF2B5EF4-FFF2-40B4-BE49-F238E27FC236}">
                <a16:creationId xmlns:a16="http://schemas.microsoft.com/office/drawing/2014/main" id="{9D3F55E7-5F92-28D5-C9F4-5A3BFDB82A2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95339" y="5777954"/>
            <a:ext cx="2284786" cy="1142393"/>
          </a:xfrm>
          <a:prstGeom prst="rect">
            <a:avLst/>
          </a:prstGeom>
        </p:spPr>
      </p:pic>
    </p:spTree>
    <p:extLst>
      <p:ext uri="{BB962C8B-B14F-4D97-AF65-F5344CB8AC3E}">
        <p14:creationId xmlns:p14="http://schemas.microsoft.com/office/powerpoint/2010/main" val="2094724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1" name="Graphic 5">
            <a:extLst>
              <a:ext uri="{FF2B5EF4-FFF2-40B4-BE49-F238E27FC236}">
                <a16:creationId xmlns:a16="http://schemas.microsoft.com/office/drawing/2014/main" id="{7FC4634B-CA3F-4948-3C41-4C00703EBAC9}"/>
              </a:ext>
            </a:extLst>
          </p:cNvPr>
          <p:cNvGrpSpPr/>
          <p:nvPr userDrawn="1"/>
        </p:nvGrpSpPr>
        <p:grpSpPr>
          <a:xfrm>
            <a:off x="8314311" y="-2969"/>
            <a:ext cx="3874736" cy="3981203"/>
            <a:chOff x="8915400" y="-2969"/>
            <a:chExt cx="3273647" cy="3363598"/>
          </a:xfrm>
          <a:solidFill>
            <a:schemeClr val="bg2">
              <a:alpha val="32360"/>
            </a:schemeClr>
          </a:solidFill>
        </p:grpSpPr>
        <p:sp>
          <p:nvSpPr>
            <p:cNvPr id="12" name="Freeform 11">
              <a:extLst>
                <a:ext uri="{FF2B5EF4-FFF2-40B4-BE49-F238E27FC236}">
                  <a16:creationId xmlns:a16="http://schemas.microsoft.com/office/drawing/2014/main" id="{480A0977-9D65-6EAB-6DAD-4CD3FF18300A}"/>
                </a:ext>
              </a:extLst>
            </p:cNvPr>
            <p:cNvSpPr/>
            <p:nvPr/>
          </p:nvSpPr>
          <p:spPr>
            <a:xfrm>
              <a:off x="10932128" y="1462544"/>
              <a:ext cx="1256919" cy="1076199"/>
            </a:xfrm>
            <a:custGeom>
              <a:avLst/>
              <a:gdLst>
                <a:gd name="connsiteX0" fmla="*/ 1256919 w 1256919"/>
                <a:gd name="connsiteY0" fmla="*/ 0 h 1076199"/>
                <a:gd name="connsiteX1" fmla="*/ 1256919 w 1256919"/>
                <a:gd name="connsiteY1" fmla="*/ 937206 h 1076199"/>
                <a:gd name="connsiteX2" fmla="*/ 525780 w 1256919"/>
                <a:gd name="connsiteY2" fmla="*/ 1076200 h 1076199"/>
                <a:gd name="connsiteX3" fmla="*/ 525780 w 1256919"/>
                <a:gd name="connsiteY3" fmla="*/ 1073347 h 1076199"/>
                <a:gd name="connsiteX4" fmla="*/ 0 w 1256919"/>
                <a:gd name="connsiteY4" fmla="*/ 1009745 h 1076199"/>
                <a:gd name="connsiteX5" fmla="*/ 224981 w 1256919"/>
                <a:gd name="connsiteY5" fmla="*/ 215240 h 1076199"/>
                <a:gd name="connsiteX6" fmla="*/ 1256919 w 1256919"/>
                <a:gd name="connsiteY6" fmla="*/ 0 h 1076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919" h="1076199">
                  <a:moveTo>
                    <a:pt x="1256919" y="0"/>
                  </a:moveTo>
                  <a:lnTo>
                    <a:pt x="1256919" y="937206"/>
                  </a:lnTo>
                  <a:cubicBezTo>
                    <a:pt x="1029843" y="1025052"/>
                    <a:pt x="783431" y="1074108"/>
                    <a:pt x="525780" y="1076200"/>
                  </a:cubicBezTo>
                  <a:lnTo>
                    <a:pt x="525780" y="1073347"/>
                  </a:lnTo>
                  <a:cubicBezTo>
                    <a:pt x="348996" y="1074678"/>
                    <a:pt x="172307" y="1053098"/>
                    <a:pt x="0" y="1009745"/>
                  </a:cubicBezTo>
                  <a:lnTo>
                    <a:pt x="224981" y="215240"/>
                  </a:lnTo>
                  <a:cubicBezTo>
                    <a:pt x="575501" y="296906"/>
                    <a:pt x="955167" y="226173"/>
                    <a:pt x="1256919" y="0"/>
                  </a:cubicBezTo>
                  <a:close/>
                </a:path>
              </a:pathLst>
            </a:custGeom>
            <a:grp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4822594-FCA1-9DC9-D007-1F31619A98DE}"/>
                </a:ext>
              </a:extLst>
            </p:cNvPr>
            <p:cNvSpPr/>
            <p:nvPr/>
          </p:nvSpPr>
          <p:spPr>
            <a:xfrm>
              <a:off x="8915400" y="594835"/>
              <a:ext cx="2438971" cy="2765794"/>
            </a:xfrm>
            <a:custGeom>
              <a:avLst/>
              <a:gdLst>
                <a:gd name="connsiteX0" fmla="*/ 0 w 2438971"/>
                <a:gd name="connsiteY0" fmla="*/ 1474450 h 2765794"/>
                <a:gd name="connsiteX1" fmla="*/ 1106710 w 2438971"/>
                <a:gd name="connsiteY1" fmla="*/ 1753673 h 2765794"/>
                <a:gd name="connsiteX2" fmla="*/ 1655921 w 2438971"/>
                <a:gd name="connsiteY2" fmla="*/ 2765795 h 2765794"/>
                <a:gd name="connsiteX3" fmla="*/ 2438972 w 2438971"/>
                <a:gd name="connsiteY3" fmla="*/ 0 h 2765794"/>
                <a:gd name="connsiteX4" fmla="*/ 0 w 2438971"/>
                <a:gd name="connsiteY4" fmla="*/ 1474450 h 2765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971" h="2765794">
                  <a:moveTo>
                    <a:pt x="0" y="1474450"/>
                  </a:moveTo>
                  <a:cubicBezTo>
                    <a:pt x="365760" y="1579218"/>
                    <a:pt x="743617" y="1641489"/>
                    <a:pt x="1106710" y="1753673"/>
                  </a:cubicBezTo>
                  <a:cubicBezTo>
                    <a:pt x="1305211" y="2082427"/>
                    <a:pt x="1456849" y="2437801"/>
                    <a:pt x="1655921" y="2765795"/>
                  </a:cubicBezTo>
                  <a:lnTo>
                    <a:pt x="2438972" y="0"/>
                  </a:lnTo>
                  <a:lnTo>
                    <a:pt x="0" y="1474450"/>
                  </a:lnTo>
                  <a:close/>
                </a:path>
              </a:pathLst>
            </a:custGeom>
            <a:grpFill/>
            <a:ln w="9525"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08393257-3F06-1DBD-BF5D-809F20A66291}"/>
                </a:ext>
              </a:extLst>
            </p:cNvPr>
            <p:cNvSpPr/>
            <p:nvPr/>
          </p:nvSpPr>
          <p:spPr>
            <a:xfrm>
              <a:off x="9409078" y="-2969"/>
              <a:ext cx="978600" cy="1489946"/>
            </a:xfrm>
            <a:custGeom>
              <a:avLst/>
              <a:gdLst>
                <a:gd name="connsiteX0" fmla="*/ 978601 w 978600"/>
                <a:gd name="connsiteY0" fmla="*/ 1061083 h 1489946"/>
                <a:gd name="connsiteX1" fmla="*/ 271751 w 978600"/>
                <a:gd name="connsiteY1" fmla="*/ 1489947 h 1489946"/>
                <a:gd name="connsiteX2" fmla="*/ 108492 w 978600"/>
                <a:gd name="connsiteY2" fmla="*/ 1122689 h 1489946"/>
                <a:gd name="connsiteX3" fmla="*/ 106111 w 978600"/>
                <a:gd name="connsiteY3" fmla="*/ 1123450 h 1489946"/>
                <a:gd name="connsiteX4" fmla="*/ 104015 w 978600"/>
                <a:gd name="connsiteY4" fmla="*/ 1117460 h 1489946"/>
                <a:gd name="connsiteX5" fmla="*/ 54961 w 978600"/>
                <a:gd name="connsiteY5" fmla="*/ 0 h 1489946"/>
                <a:gd name="connsiteX6" fmla="*/ 921070 w 978600"/>
                <a:gd name="connsiteY6" fmla="*/ 0 h 1489946"/>
                <a:gd name="connsiteX7" fmla="*/ 827534 w 978600"/>
                <a:gd name="connsiteY7" fmla="*/ 465751 h 1489946"/>
                <a:gd name="connsiteX8" fmla="*/ 830487 w 978600"/>
                <a:gd name="connsiteY8" fmla="*/ 465751 h 1489946"/>
                <a:gd name="connsiteX9" fmla="*/ 830297 w 978600"/>
                <a:gd name="connsiteY9" fmla="*/ 472121 h 1489946"/>
                <a:gd name="connsiteX10" fmla="*/ 978601 w 978600"/>
                <a:gd name="connsiteY10" fmla="*/ 1061083 h 148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8600" h="1489946">
                  <a:moveTo>
                    <a:pt x="978601" y="1061083"/>
                  </a:moveTo>
                  <a:lnTo>
                    <a:pt x="271751" y="1489947"/>
                  </a:lnTo>
                  <a:cubicBezTo>
                    <a:pt x="206028" y="1373961"/>
                    <a:pt x="151069" y="1251129"/>
                    <a:pt x="108492" y="1122689"/>
                  </a:cubicBezTo>
                  <a:lnTo>
                    <a:pt x="106111" y="1123450"/>
                  </a:lnTo>
                  <a:cubicBezTo>
                    <a:pt x="105444" y="1121358"/>
                    <a:pt x="104682" y="1119457"/>
                    <a:pt x="104015" y="1117460"/>
                  </a:cubicBezTo>
                  <a:cubicBezTo>
                    <a:pt x="-19334" y="742597"/>
                    <a:pt x="-29430" y="357846"/>
                    <a:pt x="54961" y="0"/>
                  </a:cubicBezTo>
                  <a:lnTo>
                    <a:pt x="921070" y="0"/>
                  </a:lnTo>
                  <a:cubicBezTo>
                    <a:pt x="860872" y="146219"/>
                    <a:pt x="828296" y="304131"/>
                    <a:pt x="827534" y="465751"/>
                  </a:cubicBezTo>
                  <a:lnTo>
                    <a:pt x="830487" y="465751"/>
                  </a:lnTo>
                  <a:cubicBezTo>
                    <a:pt x="830487" y="467843"/>
                    <a:pt x="830297" y="469934"/>
                    <a:pt x="830297" y="472121"/>
                  </a:cubicBezTo>
                  <a:cubicBezTo>
                    <a:pt x="830297" y="685174"/>
                    <a:pt x="884018" y="885773"/>
                    <a:pt x="978601" y="1061083"/>
                  </a:cubicBezTo>
                  <a:close/>
                </a:path>
              </a:pathLst>
            </a:custGeom>
            <a:grpFill/>
            <a:ln w="9525"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88B55B02-32F9-C58A-83C5-E3A0515523DF}"/>
              </a:ext>
            </a:extLst>
          </p:cNvPr>
          <p:cNvSpPr>
            <a:spLocks noGrp="1"/>
          </p:cNvSpPr>
          <p:nvPr>
            <p:ph type="title" hasCustomPrompt="1"/>
          </p:nvPr>
        </p:nvSpPr>
        <p:spPr/>
        <p:txBody>
          <a:bodyPr/>
          <a:lstStyle/>
          <a:p>
            <a:r>
              <a:rPr lang="en-US" dirty="0"/>
              <a:t>Click to add title.</a:t>
            </a:r>
          </a:p>
        </p:txBody>
      </p:sp>
      <p:sp>
        <p:nvSpPr>
          <p:cNvPr id="3" name="Content Placeholder 2">
            <a:extLst>
              <a:ext uri="{FF2B5EF4-FFF2-40B4-BE49-F238E27FC236}">
                <a16:creationId xmlns:a16="http://schemas.microsoft.com/office/drawing/2014/main" id="{6940F6F3-F19A-8D3D-FC1A-A936B9F8E610}"/>
              </a:ext>
            </a:extLst>
          </p:cNvPr>
          <p:cNvSpPr>
            <a:spLocks noGrp="1"/>
          </p:cNvSpPr>
          <p:nvPr>
            <p:ph idx="1"/>
          </p:nvPr>
        </p:nvSpPr>
        <p:spPr>
          <a:xfrm>
            <a:off x="647700" y="1665962"/>
            <a:ext cx="10896600" cy="434164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1144A8D8-0060-F929-A182-1B945ACD0E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4D1FE3-5700-6B7C-11CD-B40AB5A0BD81}"/>
              </a:ext>
            </a:extLst>
          </p:cNvPr>
          <p:cNvSpPr>
            <a:spLocks noGrp="1"/>
          </p:cNvSpPr>
          <p:nvPr>
            <p:ph type="sldNum" sz="quarter" idx="12"/>
          </p:nvPr>
        </p:nvSpPr>
        <p:spPr/>
        <p:txBody>
          <a:bodyPr/>
          <a:lstStyle/>
          <a:p>
            <a:fld id="{62FC844F-1C5E-9744-861D-1084858A0FD4}" type="slidenum">
              <a:rPr lang="en-US" smtClean="0"/>
              <a:t>‹#›</a:t>
            </a:fld>
            <a:endParaRPr lang="en-US"/>
          </a:p>
        </p:txBody>
      </p:sp>
      <p:sp>
        <p:nvSpPr>
          <p:cNvPr id="9" name="Freeform 8">
            <a:extLst>
              <a:ext uri="{FF2B5EF4-FFF2-40B4-BE49-F238E27FC236}">
                <a16:creationId xmlns:a16="http://schemas.microsoft.com/office/drawing/2014/main" id="{8DD44694-6B2A-5C29-B0B0-F5DB703095FD}"/>
              </a:ext>
            </a:extLst>
          </p:cNvPr>
          <p:cNvSpPr/>
          <p:nvPr userDrawn="1"/>
        </p:nvSpPr>
        <p:spPr>
          <a:xfrm flipH="1">
            <a:off x="9654639" y="5787751"/>
            <a:ext cx="2537361" cy="1070249"/>
          </a:xfrm>
          <a:custGeom>
            <a:avLst/>
            <a:gdLst>
              <a:gd name="connsiteX0" fmla="*/ 3793776 w 3793776"/>
              <a:gd name="connsiteY0" fmla="*/ 0 h 1600200"/>
              <a:gd name="connsiteX1" fmla="*/ 0 w 3793776"/>
              <a:gd name="connsiteY1" fmla="*/ 0 h 1600200"/>
              <a:gd name="connsiteX2" fmla="*/ 0 w 3793776"/>
              <a:gd name="connsiteY2" fmla="*/ 1600200 h 1600200"/>
              <a:gd name="connsiteX3" fmla="*/ 3342919 w 3793776"/>
              <a:gd name="connsiteY3" fmla="*/ 1600200 h 1600200"/>
            </a:gdLst>
            <a:ahLst/>
            <a:cxnLst>
              <a:cxn ang="0">
                <a:pos x="connsiteX0" y="connsiteY0"/>
              </a:cxn>
              <a:cxn ang="0">
                <a:pos x="connsiteX1" y="connsiteY1"/>
              </a:cxn>
              <a:cxn ang="0">
                <a:pos x="connsiteX2" y="connsiteY2"/>
              </a:cxn>
              <a:cxn ang="0">
                <a:pos x="connsiteX3" y="connsiteY3"/>
              </a:cxn>
            </a:cxnLst>
            <a:rect l="l" t="t" r="r" b="b"/>
            <a:pathLst>
              <a:path w="3793776" h="1600200">
                <a:moveTo>
                  <a:pt x="3793776" y="0"/>
                </a:moveTo>
                <a:lnTo>
                  <a:pt x="0" y="0"/>
                </a:lnTo>
                <a:lnTo>
                  <a:pt x="0" y="1600200"/>
                </a:lnTo>
                <a:lnTo>
                  <a:pt x="3342919" y="1600200"/>
                </a:lnTo>
                <a:close/>
              </a:path>
            </a:pathLst>
          </a:custGeom>
          <a:solidFill>
            <a:schemeClr val="bg1"/>
          </a:solidFill>
          <a:ln>
            <a:noFill/>
          </a:ln>
          <a:effectLst>
            <a:outerShdw blurRad="76200" dist="38100" dir="13500000" algn="br" rotWithShape="0">
              <a:prstClr val="black">
                <a:alpha val="6992"/>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Graphic 9">
            <a:extLst>
              <a:ext uri="{FF2B5EF4-FFF2-40B4-BE49-F238E27FC236}">
                <a16:creationId xmlns:a16="http://schemas.microsoft.com/office/drawing/2014/main" id="{208ADF6C-C918-68BC-4609-592843E7CD5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95339" y="5777954"/>
            <a:ext cx="2284786" cy="1142393"/>
          </a:xfrm>
          <a:prstGeom prst="rect">
            <a:avLst/>
          </a:prstGeom>
        </p:spPr>
      </p:pic>
    </p:spTree>
    <p:extLst>
      <p:ext uri="{BB962C8B-B14F-4D97-AF65-F5344CB8AC3E}">
        <p14:creationId xmlns:p14="http://schemas.microsoft.com/office/powerpoint/2010/main" val="2380159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Column Title and Content">
    <p:spTree>
      <p:nvGrpSpPr>
        <p:cNvPr id="1" name=""/>
        <p:cNvGrpSpPr/>
        <p:nvPr/>
      </p:nvGrpSpPr>
      <p:grpSpPr>
        <a:xfrm>
          <a:off x="0" y="0"/>
          <a:ext cx="0" cy="0"/>
          <a:chOff x="0" y="0"/>
          <a:chExt cx="0" cy="0"/>
        </a:xfrm>
      </p:grpSpPr>
      <p:grpSp>
        <p:nvGrpSpPr>
          <p:cNvPr id="7" name="Graphic 5">
            <a:extLst>
              <a:ext uri="{FF2B5EF4-FFF2-40B4-BE49-F238E27FC236}">
                <a16:creationId xmlns:a16="http://schemas.microsoft.com/office/drawing/2014/main" id="{24A3A49F-F3E9-BCEA-D640-98DF68A80673}"/>
              </a:ext>
            </a:extLst>
          </p:cNvPr>
          <p:cNvGrpSpPr/>
          <p:nvPr userDrawn="1"/>
        </p:nvGrpSpPr>
        <p:grpSpPr>
          <a:xfrm>
            <a:off x="8314311" y="-2969"/>
            <a:ext cx="3874736" cy="3981203"/>
            <a:chOff x="8915400" y="-2969"/>
            <a:chExt cx="3273647" cy="3363598"/>
          </a:xfrm>
          <a:solidFill>
            <a:schemeClr val="bg2">
              <a:alpha val="32360"/>
            </a:schemeClr>
          </a:solidFill>
        </p:grpSpPr>
        <p:sp>
          <p:nvSpPr>
            <p:cNvPr id="8" name="Freeform 7">
              <a:extLst>
                <a:ext uri="{FF2B5EF4-FFF2-40B4-BE49-F238E27FC236}">
                  <a16:creationId xmlns:a16="http://schemas.microsoft.com/office/drawing/2014/main" id="{F4969BB2-6643-D50A-04AB-591D74A7BA35}"/>
                </a:ext>
              </a:extLst>
            </p:cNvPr>
            <p:cNvSpPr/>
            <p:nvPr/>
          </p:nvSpPr>
          <p:spPr>
            <a:xfrm>
              <a:off x="10932128" y="1462544"/>
              <a:ext cx="1256919" cy="1076199"/>
            </a:xfrm>
            <a:custGeom>
              <a:avLst/>
              <a:gdLst>
                <a:gd name="connsiteX0" fmla="*/ 1256919 w 1256919"/>
                <a:gd name="connsiteY0" fmla="*/ 0 h 1076199"/>
                <a:gd name="connsiteX1" fmla="*/ 1256919 w 1256919"/>
                <a:gd name="connsiteY1" fmla="*/ 937206 h 1076199"/>
                <a:gd name="connsiteX2" fmla="*/ 525780 w 1256919"/>
                <a:gd name="connsiteY2" fmla="*/ 1076200 h 1076199"/>
                <a:gd name="connsiteX3" fmla="*/ 525780 w 1256919"/>
                <a:gd name="connsiteY3" fmla="*/ 1073347 h 1076199"/>
                <a:gd name="connsiteX4" fmla="*/ 0 w 1256919"/>
                <a:gd name="connsiteY4" fmla="*/ 1009745 h 1076199"/>
                <a:gd name="connsiteX5" fmla="*/ 224981 w 1256919"/>
                <a:gd name="connsiteY5" fmla="*/ 215240 h 1076199"/>
                <a:gd name="connsiteX6" fmla="*/ 1256919 w 1256919"/>
                <a:gd name="connsiteY6" fmla="*/ 0 h 1076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919" h="1076199">
                  <a:moveTo>
                    <a:pt x="1256919" y="0"/>
                  </a:moveTo>
                  <a:lnTo>
                    <a:pt x="1256919" y="937206"/>
                  </a:lnTo>
                  <a:cubicBezTo>
                    <a:pt x="1029843" y="1025052"/>
                    <a:pt x="783431" y="1074108"/>
                    <a:pt x="525780" y="1076200"/>
                  </a:cubicBezTo>
                  <a:lnTo>
                    <a:pt x="525780" y="1073347"/>
                  </a:lnTo>
                  <a:cubicBezTo>
                    <a:pt x="348996" y="1074678"/>
                    <a:pt x="172307" y="1053098"/>
                    <a:pt x="0" y="1009745"/>
                  </a:cubicBezTo>
                  <a:lnTo>
                    <a:pt x="224981" y="215240"/>
                  </a:lnTo>
                  <a:cubicBezTo>
                    <a:pt x="575501" y="296906"/>
                    <a:pt x="955167" y="226173"/>
                    <a:pt x="1256919" y="0"/>
                  </a:cubicBezTo>
                  <a:close/>
                </a:path>
              </a:pathLst>
            </a:custGeom>
            <a:grpFill/>
            <a:ln w="952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C31543E8-35FB-8626-B40B-F7FC2779B4A0}"/>
                </a:ext>
              </a:extLst>
            </p:cNvPr>
            <p:cNvSpPr/>
            <p:nvPr/>
          </p:nvSpPr>
          <p:spPr>
            <a:xfrm>
              <a:off x="8915400" y="594835"/>
              <a:ext cx="2438971" cy="2765794"/>
            </a:xfrm>
            <a:custGeom>
              <a:avLst/>
              <a:gdLst>
                <a:gd name="connsiteX0" fmla="*/ 0 w 2438971"/>
                <a:gd name="connsiteY0" fmla="*/ 1474450 h 2765794"/>
                <a:gd name="connsiteX1" fmla="*/ 1106710 w 2438971"/>
                <a:gd name="connsiteY1" fmla="*/ 1753673 h 2765794"/>
                <a:gd name="connsiteX2" fmla="*/ 1655921 w 2438971"/>
                <a:gd name="connsiteY2" fmla="*/ 2765795 h 2765794"/>
                <a:gd name="connsiteX3" fmla="*/ 2438972 w 2438971"/>
                <a:gd name="connsiteY3" fmla="*/ 0 h 2765794"/>
                <a:gd name="connsiteX4" fmla="*/ 0 w 2438971"/>
                <a:gd name="connsiteY4" fmla="*/ 1474450 h 2765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971" h="2765794">
                  <a:moveTo>
                    <a:pt x="0" y="1474450"/>
                  </a:moveTo>
                  <a:cubicBezTo>
                    <a:pt x="365760" y="1579218"/>
                    <a:pt x="743617" y="1641489"/>
                    <a:pt x="1106710" y="1753673"/>
                  </a:cubicBezTo>
                  <a:cubicBezTo>
                    <a:pt x="1305211" y="2082427"/>
                    <a:pt x="1456849" y="2437801"/>
                    <a:pt x="1655921" y="2765795"/>
                  </a:cubicBezTo>
                  <a:lnTo>
                    <a:pt x="2438972" y="0"/>
                  </a:lnTo>
                  <a:lnTo>
                    <a:pt x="0" y="1474450"/>
                  </a:lnTo>
                  <a:close/>
                </a:path>
              </a:pathLst>
            </a:custGeom>
            <a:grpFill/>
            <a:ln w="9525" cap="flat">
              <a:noFill/>
              <a:prstDash val="solid"/>
              <a:miter/>
            </a:ln>
          </p:spPr>
          <p:txBody>
            <a:bodyPr rtlCol="0" anchor="ctr"/>
            <a:lstStyle/>
            <a:p>
              <a:endParaRPr lang="en-US" dirty="0"/>
            </a:p>
          </p:txBody>
        </p:sp>
        <p:sp>
          <p:nvSpPr>
            <p:cNvPr id="12" name="Freeform 11">
              <a:extLst>
                <a:ext uri="{FF2B5EF4-FFF2-40B4-BE49-F238E27FC236}">
                  <a16:creationId xmlns:a16="http://schemas.microsoft.com/office/drawing/2014/main" id="{E6FE515D-74F7-E22D-E66E-60F70669113A}"/>
                </a:ext>
              </a:extLst>
            </p:cNvPr>
            <p:cNvSpPr/>
            <p:nvPr/>
          </p:nvSpPr>
          <p:spPr>
            <a:xfrm>
              <a:off x="9409078" y="-2969"/>
              <a:ext cx="978600" cy="1489946"/>
            </a:xfrm>
            <a:custGeom>
              <a:avLst/>
              <a:gdLst>
                <a:gd name="connsiteX0" fmla="*/ 978601 w 978600"/>
                <a:gd name="connsiteY0" fmla="*/ 1061083 h 1489946"/>
                <a:gd name="connsiteX1" fmla="*/ 271751 w 978600"/>
                <a:gd name="connsiteY1" fmla="*/ 1489947 h 1489946"/>
                <a:gd name="connsiteX2" fmla="*/ 108492 w 978600"/>
                <a:gd name="connsiteY2" fmla="*/ 1122689 h 1489946"/>
                <a:gd name="connsiteX3" fmla="*/ 106111 w 978600"/>
                <a:gd name="connsiteY3" fmla="*/ 1123450 h 1489946"/>
                <a:gd name="connsiteX4" fmla="*/ 104015 w 978600"/>
                <a:gd name="connsiteY4" fmla="*/ 1117460 h 1489946"/>
                <a:gd name="connsiteX5" fmla="*/ 54961 w 978600"/>
                <a:gd name="connsiteY5" fmla="*/ 0 h 1489946"/>
                <a:gd name="connsiteX6" fmla="*/ 921070 w 978600"/>
                <a:gd name="connsiteY6" fmla="*/ 0 h 1489946"/>
                <a:gd name="connsiteX7" fmla="*/ 827534 w 978600"/>
                <a:gd name="connsiteY7" fmla="*/ 465751 h 1489946"/>
                <a:gd name="connsiteX8" fmla="*/ 830487 w 978600"/>
                <a:gd name="connsiteY8" fmla="*/ 465751 h 1489946"/>
                <a:gd name="connsiteX9" fmla="*/ 830297 w 978600"/>
                <a:gd name="connsiteY9" fmla="*/ 472121 h 1489946"/>
                <a:gd name="connsiteX10" fmla="*/ 978601 w 978600"/>
                <a:gd name="connsiteY10" fmla="*/ 1061083 h 148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8600" h="1489946">
                  <a:moveTo>
                    <a:pt x="978601" y="1061083"/>
                  </a:moveTo>
                  <a:lnTo>
                    <a:pt x="271751" y="1489947"/>
                  </a:lnTo>
                  <a:cubicBezTo>
                    <a:pt x="206028" y="1373961"/>
                    <a:pt x="151069" y="1251129"/>
                    <a:pt x="108492" y="1122689"/>
                  </a:cubicBezTo>
                  <a:lnTo>
                    <a:pt x="106111" y="1123450"/>
                  </a:lnTo>
                  <a:cubicBezTo>
                    <a:pt x="105444" y="1121358"/>
                    <a:pt x="104682" y="1119457"/>
                    <a:pt x="104015" y="1117460"/>
                  </a:cubicBezTo>
                  <a:cubicBezTo>
                    <a:pt x="-19334" y="742597"/>
                    <a:pt x="-29430" y="357846"/>
                    <a:pt x="54961" y="0"/>
                  </a:cubicBezTo>
                  <a:lnTo>
                    <a:pt x="921070" y="0"/>
                  </a:lnTo>
                  <a:cubicBezTo>
                    <a:pt x="860872" y="146219"/>
                    <a:pt x="828296" y="304131"/>
                    <a:pt x="827534" y="465751"/>
                  </a:cubicBezTo>
                  <a:lnTo>
                    <a:pt x="830487" y="465751"/>
                  </a:lnTo>
                  <a:cubicBezTo>
                    <a:pt x="830487" y="467843"/>
                    <a:pt x="830297" y="469934"/>
                    <a:pt x="830297" y="472121"/>
                  </a:cubicBezTo>
                  <a:cubicBezTo>
                    <a:pt x="830297" y="685174"/>
                    <a:pt x="884018" y="885773"/>
                    <a:pt x="978601" y="1061083"/>
                  </a:cubicBezTo>
                  <a:close/>
                </a:path>
              </a:pathLst>
            </a:custGeom>
            <a:grpFill/>
            <a:ln w="9525"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88B55B02-32F9-C58A-83C5-E3A0515523DF}"/>
              </a:ext>
            </a:extLst>
          </p:cNvPr>
          <p:cNvSpPr>
            <a:spLocks noGrp="1"/>
          </p:cNvSpPr>
          <p:nvPr>
            <p:ph type="title" hasCustomPrompt="1"/>
          </p:nvPr>
        </p:nvSpPr>
        <p:spPr/>
        <p:txBody>
          <a:bodyPr/>
          <a:lstStyle/>
          <a:p>
            <a:r>
              <a:rPr lang="en-US" dirty="0"/>
              <a:t>Click to add title.</a:t>
            </a:r>
          </a:p>
        </p:txBody>
      </p:sp>
      <p:sp>
        <p:nvSpPr>
          <p:cNvPr id="3" name="Content Placeholder 2">
            <a:extLst>
              <a:ext uri="{FF2B5EF4-FFF2-40B4-BE49-F238E27FC236}">
                <a16:creationId xmlns:a16="http://schemas.microsoft.com/office/drawing/2014/main" id="{6940F6F3-F19A-8D3D-FC1A-A936B9F8E610}"/>
              </a:ext>
            </a:extLst>
          </p:cNvPr>
          <p:cNvSpPr>
            <a:spLocks noGrp="1"/>
          </p:cNvSpPr>
          <p:nvPr>
            <p:ph idx="1"/>
          </p:nvPr>
        </p:nvSpPr>
        <p:spPr>
          <a:xfrm>
            <a:off x="647700" y="1665962"/>
            <a:ext cx="5336412" cy="434164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1144A8D8-0060-F929-A182-1B945ACD0E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4D1FE3-5700-6B7C-11CD-B40AB5A0BD81}"/>
              </a:ext>
            </a:extLst>
          </p:cNvPr>
          <p:cNvSpPr>
            <a:spLocks noGrp="1"/>
          </p:cNvSpPr>
          <p:nvPr>
            <p:ph type="sldNum" sz="quarter" idx="12"/>
          </p:nvPr>
        </p:nvSpPr>
        <p:spPr/>
        <p:txBody>
          <a:bodyPr/>
          <a:lstStyle/>
          <a:p>
            <a:fld id="{62FC844F-1C5E-9744-861D-1084858A0FD4}" type="slidenum">
              <a:rPr lang="en-US" smtClean="0"/>
              <a:t>‹#›</a:t>
            </a:fld>
            <a:endParaRPr lang="en-US"/>
          </a:p>
        </p:txBody>
      </p:sp>
      <p:sp>
        <p:nvSpPr>
          <p:cNvPr id="9" name="Freeform 8">
            <a:extLst>
              <a:ext uri="{FF2B5EF4-FFF2-40B4-BE49-F238E27FC236}">
                <a16:creationId xmlns:a16="http://schemas.microsoft.com/office/drawing/2014/main" id="{8DD44694-6B2A-5C29-B0B0-F5DB703095FD}"/>
              </a:ext>
            </a:extLst>
          </p:cNvPr>
          <p:cNvSpPr/>
          <p:nvPr userDrawn="1"/>
        </p:nvSpPr>
        <p:spPr>
          <a:xfrm flipH="1">
            <a:off x="9654639" y="5787751"/>
            <a:ext cx="2537361" cy="1070249"/>
          </a:xfrm>
          <a:custGeom>
            <a:avLst/>
            <a:gdLst>
              <a:gd name="connsiteX0" fmla="*/ 3793776 w 3793776"/>
              <a:gd name="connsiteY0" fmla="*/ 0 h 1600200"/>
              <a:gd name="connsiteX1" fmla="*/ 0 w 3793776"/>
              <a:gd name="connsiteY1" fmla="*/ 0 h 1600200"/>
              <a:gd name="connsiteX2" fmla="*/ 0 w 3793776"/>
              <a:gd name="connsiteY2" fmla="*/ 1600200 h 1600200"/>
              <a:gd name="connsiteX3" fmla="*/ 3342919 w 3793776"/>
              <a:gd name="connsiteY3" fmla="*/ 1600200 h 1600200"/>
            </a:gdLst>
            <a:ahLst/>
            <a:cxnLst>
              <a:cxn ang="0">
                <a:pos x="connsiteX0" y="connsiteY0"/>
              </a:cxn>
              <a:cxn ang="0">
                <a:pos x="connsiteX1" y="connsiteY1"/>
              </a:cxn>
              <a:cxn ang="0">
                <a:pos x="connsiteX2" y="connsiteY2"/>
              </a:cxn>
              <a:cxn ang="0">
                <a:pos x="connsiteX3" y="connsiteY3"/>
              </a:cxn>
            </a:cxnLst>
            <a:rect l="l" t="t" r="r" b="b"/>
            <a:pathLst>
              <a:path w="3793776" h="1600200">
                <a:moveTo>
                  <a:pt x="3793776" y="0"/>
                </a:moveTo>
                <a:lnTo>
                  <a:pt x="0" y="0"/>
                </a:lnTo>
                <a:lnTo>
                  <a:pt x="0" y="1600200"/>
                </a:lnTo>
                <a:lnTo>
                  <a:pt x="3342919" y="1600200"/>
                </a:lnTo>
                <a:close/>
              </a:path>
            </a:pathLst>
          </a:custGeom>
          <a:solidFill>
            <a:schemeClr val="bg1"/>
          </a:solidFill>
          <a:ln>
            <a:noFill/>
          </a:ln>
          <a:effectLst>
            <a:outerShdw blurRad="76200" dist="38100" dir="13500000" algn="br" rotWithShape="0">
              <a:prstClr val="black">
                <a:alpha val="6992"/>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Graphic 9">
            <a:extLst>
              <a:ext uri="{FF2B5EF4-FFF2-40B4-BE49-F238E27FC236}">
                <a16:creationId xmlns:a16="http://schemas.microsoft.com/office/drawing/2014/main" id="{208ADF6C-C918-68BC-4609-592843E7CD5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95339" y="5777954"/>
            <a:ext cx="2284786" cy="1142393"/>
          </a:xfrm>
          <a:prstGeom prst="rect">
            <a:avLst/>
          </a:prstGeom>
        </p:spPr>
      </p:pic>
      <p:sp>
        <p:nvSpPr>
          <p:cNvPr id="4" name="Content Placeholder 2">
            <a:extLst>
              <a:ext uri="{FF2B5EF4-FFF2-40B4-BE49-F238E27FC236}">
                <a16:creationId xmlns:a16="http://schemas.microsoft.com/office/drawing/2014/main" id="{F98D3946-E292-C43A-D207-65377D21DCD2}"/>
              </a:ext>
            </a:extLst>
          </p:cNvPr>
          <p:cNvSpPr>
            <a:spLocks noGrp="1"/>
          </p:cNvSpPr>
          <p:nvPr>
            <p:ph idx="13"/>
          </p:nvPr>
        </p:nvSpPr>
        <p:spPr>
          <a:xfrm>
            <a:off x="6207890" y="1665962"/>
            <a:ext cx="5336412" cy="434164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2001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88BD8931-9995-66DA-9C79-E302FE5F1F59}"/>
              </a:ext>
            </a:extLst>
          </p:cNvPr>
          <p:cNvSpPr/>
          <p:nvPr userDrawn="1"/>
        </p:nvSpPr>
        <p:spPr>
          <a:xfrm flipH="1">
            <a:off x="9654639" y="5787751"/>
            <a:ext cx="2537361" cy="1070249"/>
          </a:xfrm>
          <a:custGeom>
            <a:avLst/>
            <a:gdLst>
              <a:gd name="connsiteX0" fmla="*/ 3793776 w 3793776"/>
              <a:gd name="connsiteY0" fmla="*/ 0 h 1600200"/>
              <a:gd name="connsiteX1" fmla="*/ 0 w 3793776"/>
              <a:gd name="connsiteY1" fmla="*/ 0 h 1600200"/>
              <a:gd name="connsiteX2" fmla="*/ 0 w 3793776"/>
              <a:gd name="connsiteY2" fmla="*/ 1600200 h 1600200"/>
              <a:gd name="connsiteX3" fmla="*/ 3342919 w 3793776"/>
              <a:gd name="connsiteY3" fmla="*/ 1600200 h 1600200"/>
            </a:gdLst>
            <a:ahLst/>
            <a:cxnLst>
              <a:cxn ang="0">
                <a:pos x="connsiteX0" y="connsiteY0"/>
              </a:cxn>
              <a:cxn ang="0">
                <a:pos x="connsiteX1" y="connsiteY1"/>
              </a:cxn>
              <a:cxn ang="0">
                <a:pos x="connsiteX2" y="connsiteY2"/>
              </a:cxn>
              <a:cxn ang="0">
                <a:pos x="connsiteX3" y="connsiteY3"/>
              </a:cxn>
            </a:cxnLst>
            <a:rect l="l" t="t" r="r" b="b"/>
            <a:pathLst>
              <a:path w="3793776" h="1600200">
                <a:moveTo>
                  <a:pt x="3793776" y="0"/>
                </a:moveTo>
                <a:lnTo>
                  <a:pt x="0" y="0"/>
                </a:lnTo>
                <a:lnTo>
                  <a:pt x="0" y="1600200"/>
                </a:lnTo>
                <a:lnTo>
                  <a:pt x="3342919" y="1600200"/>
                </a:lnTo>
                <a:close/>
              </a:path>
            </a:pathLst>
          </a:custGeom>
          <a:solidFill>
            <a:schemeClr val="bg1"/>
          </a:solidFill>
          <a:ln>
            <a:noFill/>
          </a:ln>
          <a:effectLst>
            <a:outerShdw blurRad="76200" dist="38100" dir="13500000" algn="br" rotWithShape="0">
              <a:prstClr val="black">
                <a:alpha val="6992"/>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Picture Placeholder 7">
            <a:extLst>
              <a:ext uri="{FF2B5EF4-FFF2-40B4-BE49-F238E27FC236}">
                <a16:creationId xmlns:a16="http://schemas.microsoft.com/office/drawing/2014/main" id="{CAF6CEA1-83E1-7A95-98D3-FB1454723CCD}"/>
              </a:ext>
            </a:extLst>
          </p:cNvPr>
          <p:cNvSpPr>
            <a:spLocks noGrp="1"/>
          </p:cNvSpPr>
          <p:nvPr>
            <p:ph type="pic" sz="quarter" idx="13" hasCustomPrompt="1"/>
          </p:nvPr>
        </p:nvSpPr>
        <p:spPr>
          <a:xfrm>
            <a:off x="7885215" y="0"/>
            <a:ext cx="4306784" cy="6324601"/>
          </a:xfrm>
          <a:custGeom>
            <a:avLst/>
            <a:gdLst>
              <a:gd name="connsiteX0" fmla="*/ 0 w 4306784"/>
              <a:gd name="connsiteY0" fmla="*/ 0 h 6324601"/>
              <a:gd name="connsiteX1" fmla="*/ 4294909 w 4306784"/>
              <a:gd name="connsiteY1" fmla="*/ 0 h 6324601"/>
              <a:gd name="connsiteX2" fmla="*/ 4294909 w 4306784"/>
              <a:gd name="connsiteY2" fmla="*/ 1 h 6324601"/>
              <a:gd name="connsiteX3" fmla="*/ 4306784 w 4306784"/>
              <a:gd name="connsiteY3" fmla="*/ 1 h 6324601"/>
              <a:gd name="connsiteX4" fmla="*/ 4306784 w 4306784"/>
              <a:gd name="connsiteY4" fmla="*/ 5787751 h 6324601"/>
              <a:gd name="connsiteX5" fmla="*/ 1769424 w 4306784"/>
              <a:gd name="connsiteY5" fmla="*/ 5787751 h 6324601"/>
              <a:gd name="connsiteX6" fmla="*/ 1920682 w 4306784"/>
              <a:gd name="connsiteY6" fmla="*/ 6324601 h 6324601"/>
              <a:gd name="connsiteX7" fmla="*/ 891231 w 4306784"/>
              <a:gd name="connsiteY7" fmla="*/ 6324601 h 6324601"/>
              <a:gd name="connsiteX8" fmla="*/ 891231 w 4306784"/>
              <a:gd name="connsiteY8" fmla="*/ 6324600 h 6324601"/>
              <a:gd name="connsiteX9" fmla="*/ 0 w 4306784"/>
              <a:gd name="connsiteY9" fmla="*/ 6324600 h 632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06784" h="6324601">
                <a:moveTo>
                  <a:pt x="0" y="0"/>
                </a:moveTo>
                <a:lnTo>
                  <a:pt x="4294909" y="0"/>
                </a:lnTo>
                <a:lnTo>
                  <a:pt x="4294909" y="1"/>
                </a:lnTo>
                <a:lnTo>
                  <a:pt x="4306784" y="1"/>
                </a:lnTo>
                <a:lnTo>
                  <a:pt x="4306784" y="5787751"/>
                </a:lnTo>
                <a:lnTo>
                  <a:pt x="1769424" y="5787751"/>
                </a:lnTo>
                <a:lnTo>
                  <a:pt x="1920682" y="6324601"/>
                </a:lnTo>
                <a:lnTo>
                  <a:pt x="891231" y="6324601"/>
                </a:lnTo>
                <a:lnTo>
                  <a:pt x="891231" y="6324600"/>
                </a:lnTo>
                <a:lnTo>
                  <a:pt x="0" y="6324600"/>
                </a:lnTo>
                <a:close/>
              </a:path>
            </a:pathLst>
          </a:custGeom>
          <a:solidFill>
            <a:schemeClr val="accent5"/>
          </a:solidFill>
        </p:spPr>
        <p:txBody>
          <a:bodyPr wrap="square" bIns="1005840" anchor="ctr" anchorCtr="0">
            <a:noAutofit/>
          </a:bodyPr>
          <a:lstStyle>
            <a:lvl1pPr marL="0" indent="0" algn="ctr">
              <a:buNone/>
              <a:defRPr sz="1800"/>
            </a:lvl1pPr>
          </a:lstStyle>
          <a:p>
            <a:r>
              <a:rPr lang="en-US" dirty="0"/>
              <a:t>Click to add image.</a:t>
            </a:r>
          </a:p>
        </p:txBody>
      </p:sp>
      <p:sp>
        <p:nvSpPr>
          <p:cNvPr id="2" name="Title 1">
            <a:extLst>
              <a:ext uri="{FF2B5EF4-FFF2-40B4-BE49-F238E27FC236}">
                <a16:creationId xmlns:a16="http://schemas.microsoft.com/office/drawing/2014/main" id="{88B55B02-32F9-C58A-83C5-E3A0515523DF}"/>
              </a:ext>
            </a:extLst>
          </p:cNvPr>
          <p:cNvSpPr>
            <a:spLocks noGrp="1"/>
          </p:cNvSpPr>
          <p:nvPr>
            <p:ph type="title" hasCustomPrompt="1"/>
          </p:nvPr>
        </p:nvSpPr>
        <p:spPr>
          <a:xfrm>
            <a:off x="647700" y="647700"/>
            <a:ext cx="6777228" cy="701731"/>
          </a:xfrm>
        </p:spPr>
        <p:txBody>
          <a:bodyPr anchor="t" anchorCtr="0"/>
          <a:lstStyle/>
          <a:p>
            <a:r>
              <a:rPr lang="en-US" dirty="0"/>
              <a:t>Click to add title.</a:t>
            </a:r>
          </a:p>
        </p:txBody>
      </p:sp>
      <p:sp>
        <p:nvSpPr>
          <p:cNvPr id="3" name="Content Placeholder 2">
            <a:extLst>
              <a:ext uri="{FF2B5EF4-FFF2-40B4-BE49-F238E27FC236}">
                <a16:creationId xmlns:a16="http://schemas.microsoft.com/office/drawing/2014/main" id="{6940F6F3-F19A-8D3D-FC1A-A936B9F8E610}"/>
              </a:ext>
            </a:extLst>
          </p:cNvPr>
          <p:cNvSpPr>
            <a:spLocks noGrp="1"/>
          </p:cNvSpPr>
          <p:nvPr>
            <p:ph idx="1"/>
          </p:nvPr>
        </p:nvSpPr>
        <p:spPr>
          <a:xfrm>
            <a:off x="647700" y="1665962"/>
            <a:ext cx="6777228" cy="434164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1144A8D8-0060-F929-A182-1B945ACD0E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4D1FE3-5700-6B7C-11CD-B40AB5A0BD81}"/>
              </a:ext>
            </a:extLst>
          </p:cNvPr>
          <p:cNvSpPr>
            <a:spLocks noGrp="1"/>
          </p:cNvSpPr>
          <p:nvPr>
            <p:ph type="sldNum" sz="quarter" idx="12"/>
          </p:nvPr>
        </p:nvSpPr>
        <p:spPr/>
        <p:txBody>
          <a:bodyPr/>
          <a:lstStyle/>
          <a:p>
            <a:fld id="{62FC844F-1C5E-9744-861D-1084858A0FD4}" type="slidenum">
              <a:rPr lang="en-US" smtClean="0"/>
              <a:t>‹#›</a:t>
            </a:fld>
            <a:endParaRPr lang="en-US"/>
          </a:p>
        </p:txBody>
      </p:sp>
      <p:pic>
        <p:nvPicPr>
          <p:cNvPr id="10" name="Graphic 9">
            <a:extLst>
              <a:ext uri="{FF2B5EF4-FFF2-40B4-BE49-F238E27FC236}">
                <a16:creationId xmlns:a16="http://schemas.microsoft.com/office/drawing/2014/main" id="{208ADF6C-C918-68BC-4609-592843E7CD5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95339" y="5777954"/>
            <a:ext cx="2284786" cy="1142393"/>
          </a:xfrm>
          <a:prstGeom prst="rect">
            <a:avLst/>
          </a:prstGeom>
        </p:spPr>
      </p:pic>
    </p:spTree>
    <p:extLst>
      <p:ext uri="{BB962C8B-B14F-4D97-AF65-F5344CB8AC3E}">
        <p14:creationId xmlns:p14="http://schemas.microsoft.com/office/powerpoint/2010/main" val="931488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6DA7FF-58C5-1F22-79F3-30D016ADB38E}"/>
              </a:ext>
            </a:extLst>
          </p:cNvPr>
          <p:cNvSpPr/>
          <p:nvPr userDrawn="1"/>
        </p:nvSpPr>
        <p:spPr>
          <a:xfrm>
            <a:off x="1" y="6324599"/>
            <a:ext cx="12192000" cy="533401"/>
          </a:xfrm>
          <a:prstGeom prst="rect">
            <a:avLst/>
          </a:prstGeom>
          <a:solidFill>
            <a:srgbClr val="2269A3"/>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ptos" panose="02110004020202020204"/>
              <a:ea typeface="+mn-ea"/>
              <a:cs typeface="+mn-cs"/>
            </a:endParaRPr>
          </a:p>
        </p:txBody>
      </p:sp>
      <p:sp>
        <p:nvSpPr>
          <p:cNvPr id="2" name="Title Placeholder 1">
            <a:extLst>
              <a:ext uri="{FF2B5EF4-FFF2-40B4-BE49-F238E27FC236}">
                <a16:creationId xmlns:a16="http://schemas.microsoft.com/office/drawing/2014/main" id="{24D83A5B-0D5E-A3A6-6DF8-08B5AA87990C}"/>
              </a:ext>
            </a:extLst>
          </p:cNvPr>
          <p:cNvSpPr>
            <a:spLocks noGrp="1"/>
          </p:cNvSpPr>
          <p:nvPr>
            <p:ph type="title"/>
          </p:nvPr>
        </p:nvSpPr>
        <p:spPr>
          <a:xfrm>
            <a:off x="647700" y="647700"/>
            <a:ext cx="10896600" cy="701731"/>
          </a:xfrm>
          <a:prstGeom prst="rect">
            <a:avLst/>
          </a:prstGeom>
        </p:spPr>
        <p:txBody>
          <a:bodyPr vert="horz" lIns="91440" tIns="45720" rIns="91440" bIns="45720" rtlCol="0" anchor="ctr">
            <a:spAutoFit/>
          </a:bodyPr>
          <a:lstStyle/>
          <a:p>
            <a:r>
              <a:rPr lang="en-US" dirty="0"/>
              <a:t>Click to edit Master title style</a:t>
            </a:r>
          </a:p>
        </p:txBody>
      </p:sp>
      <p:sp>
        <p:nvSpPr>
          <p:cNvPr id="3" name="Text Placeholder 2">
            <a:extLst>
              <a:ext uri="{FF2B5EF4-FFF2-40B4-BE49-F238E27FC236}">
                <a16:creationId xmlns:a16="http://schemas.microsoft.com/office/drawing/2014/main" id="{FAF595F4-568B-CC4B-EB9F-1496B0B59005}"/>
              </a:ext>
            </a:extLst>
          </p:cNvPr>
          <p:cNvSpPr>
            <a:spLocks noGrp="1"/>
          </p:cNvSpPr>
          <p:nvPr>
            <p:ph type="body" idx="1"/>
          </p:nvPr>
        </p:nvSpPr>
        <p:spPr>
          <a:xfrm>
            <a:off x="647700" y="1665962"/>
            <a:ext cx="10896600" cy="4511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41E164E-A1C9-60D8-030D-A5415144B8CB}"/>
              </a:ext>
            </a:extLst>
          </p:cNvPr>
          <p:cNvSpPr>
            <a:spLocks noGrp="1"/>
          </p:cNvSpPr>
          <p:nvPr>
            <p:ph type="dt" sz="half" idx="2"/>
          </p:nvPr>
        </p:nvSpPr>
        <p:spPr>
          <a:xfrm>
            <a:off x="6911439" y="6426292"/>
            <a:ext cx="2743200" cy="365125"/>
          </a:xfrm>
          <a:prstGeom prst="rect">
            <a:avLst/>
          </a:prstGeom>
        </p:spPr>
        <p:txBody>
          <a:bodyPr vert="horz" lIns="91440" tIns="45720" rIns="91440" bIns="45720" rtlCol="0" anchor="ctr"/>
          <a:lstStyle>
            <a:lvl1pPr algn="r">
              <a:defRPr sz="1000" b="0" i="0" spc="100" baseline="0">
                <a:solidFill>
                  <a:schemeClr val="bg1"/>
                </a:solidFill>
                <a:latin typeface="Barlow" pitchFamily="2" charset="77"/>
              </a:defRPr>
            </a:lvl1pPr>
          </a:lstStyle>
          <a:p>
            <a:fld id="{A55A2548-4BDF-1941-9E38-183CBAC40B09}" type="datetime1">
              <a:rPr lang="en-US" smtClean="0"/>
              <a:t>10/6/2025</a:t>
            </a:fld>
            <a:endParaRPr lang="en-US" dirty="0"/>
          </a:p>
        </p:txBody>
      </p:sp>
      <p:sp>
        <p:nvSpPr>
          <p:cNvPr id="5" name="Footer Placeholder 4">
            <a:extLst>
              <a:ext uri="{FF2B5EF4-FFF2-40B4-BE49-F238E27FC236}">
                <a16:creationId xmlns:a16="http://schemas.microsoft.com/office/drawing/2014/main" id="{03139A10-42FC-4854-D0A6-DB35964CA8FD}"/>
              </a:ext>
            </a:extLst>
          </p:cNvPr>
          <p:cNvSpPr>
            <a:spLocks noGrp="1"/>
          </p:cNvSpPr>
          <p:nvPr>
            <p:ph type="ftr" sz="quarter" idx="3"/>
          </p:nvPr>
        </p:nvSpPr>
        <p:spPr>
          <a:xfrm>
            <a:off x="1342789" y="6426292"/>
            <a:ext cx="4114800" cy="365125"/>
          </a:xfrm>
          <a:prstGeom prst="rect">
            <a:avLst/>
          </a:prstGeom>
        </p:spPr>
        <p:txBody>
          <a:bodyPr vert="horz" lIns="91440" tIns="45720" rIns="91440" bIns="45720" rtlCol="0" anchor="ctr"/>
          <a:lstStyle>
            <a:lvl1pPr algn="l">
              <a:defRPr sz="1000" b="0" i="0" spc="100" baseline="0">
                <a:solidFill>
                  <a:schemeClr val="bg1"/>
                </a:solidFill>
                <a:latin typeface="Barlow" pitchFamily="2" charset="77"/>
              </a:defRPr>
            </a:lvl1pPr>
          </a:lstStyle>
          <a:p>
            <a:endParaRPr lang="en-US" dirty="0"/>
          </a:p>
        </p:txBody>
      </p:sp>
      <p:sp>
        <p:nvSpPr>
          <p:cNvPr id="6" name="Slide Number Placeholder 5">
            <a:extLst>
              <a:ext uri="{FF2B5EF4-FFF2-40B4-BE49-F238E27FC236}">
                <a16:creationId xmlns:a16="http://schemas.microsoft.com/office/drawing/2014/main" id="{7E80A7FD-FCC2-A089-EB32-724E184D0CEC}"/>
              </a:ext>
            </a:extLst>
          </p:cNvPr>
          <p:cNvSpPr>
            <a:spLocks noGrp="1"/>
          </p:cNvSpPr>
          <p:nvPr>
            <p:ph type="sldNum" sz="quarter" idx="4"/>
          </p:nvPr>
        </p:nvSpPr>
        <p:spPr>
          <a:xfrm>
            <a:off x="647700" y="6426292"/>
            <a:ext cx="678180" cy="365125"/>
          </a:xfrm>
          <a:prstGeom prst="rect">
            <a:avLst/>
          </a:prstGeom>
        </p:spPr>
        <p:txBody>
          <a:bodyPr vert="horz" lIns="91440" tIns="45720" rIns="91440" bIns="45720" rtlCol="0" anchor="ctr"/>
          <a:lstStyle>
            <a:lvl1pPr algn="l">
              <a:defRPr sz="1000" b="0" i="0" spc="100" baseline="0">
                <a:solidFill>
                  <a:schemeClr val="bg1"/>
                </a:solidFill>
                <a:latin typeface="Barlow" pitchFamily="2" charset="77"/>
              </a:defRPr>
            </a:lvl1pPr>
          </a:lstStyle>
          <a:p>
            <a:fld id="{62FC844F-1C5E-9744-861D-1084858A0FD4}" type="slidenum">
              <a:rPr lang="en-US" smtClean="0"/>
              <a:pPr/>
              <a:t>‹#›</a:t>
            </a:fld>
            <a:endParaRPr lang="en-US" dirty="0"/>
          </a:p>
        </p:txBody>
      </p:sp>
    </p:spTree>
    <p:extLst>
      <p:ext uri="{BB962C8B-B14F-4D97-AF65-F5344CB8AC3E}">
        <p14:creationId xmlns:p14="http://schemas.microsoft.com/office/powerpoint/2010/main" val="3884096214"/>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4" r:id="rId4"/>
    <p:sldLayoutId id="2147483665" r:id="rId5"/>
    <p:sldLayoutId id="2147483666" r:id="rId6"/>
    <p:sldLayoutId id="2147483650" r:id="rId7"/>
    <p:sldLayoutId id="2147483668" r:id="rId8"/>
    <p:sldLayoutId id="2147483667" r:id="rId9"/>
    <p:sldLayoutId id="2147483669" r:id="rId10"/>
    <p:sldLayoutId id="2147483670" r:id="rId11"/>
    <p:sldLayoutId id="2147483672" r:id="rId12"/>
    <p:sldLayoutId id="2147483673" r:id="rId13"/>
    <p:sldLayoutId id="2147483674" r:id="rId14"/>
    <p:sldLayoutId id="2147483679" r:id="rId15"/>
    <p:sldLayoutId id="2147483675" r:id="rId16"/>
    <p:sldLayoutId id="2147483677" r:id="rId17"/>
    <p:sldLayoutId id="2147483680" r:id="rId18"/>
    <p:sldLayoutId id="2147483655" r:id="rId19"/>
    <p:sldLayoutId id="2147483678" r:id="rId20"/>
  </p:sldLayoutIdLst>
  <p:hf hdr="0"/>
  <p:txStyles>
    <p:titleStyle>
      <a:lvl1pPr algn="l" defTabSz="914400" rtl="0" eaLnBrk="1" latinLnBrk="0" hangingPunct="1">
        <a:lnSpc>
          <a:spcPct val="90000"/>
        </a:lnSpc>
        <a:spcBef>
          <a:spcPct val="0"/>
        </a:spcBef>
        <a:buNone/>
        <a:defRPr sz="4400" b="1" kern="1200">
          <a:solidFill>
            <a:schemeClr val="tx1"/>
          </a:solidFill>
          <a:latin typeface="Barlow" pitchFamily="2" charset="77"/>
          <a:ea typeface="+mj-ea"/>
          <a:cs typeface="+mj-cs"/>
        </a:defRPr>
      </a:lvl1pPr>
    </p:titleStyle>
    <p:bodyStyle>
      <a:lvl1pPr marL="228600" indent="-228600" algn="l" defTabSz="914400" rtl="0" eaLnBrk="1" latinLnBrk="0" hangingPunct="1">
        <a:lnSpc>
          <a:spcPct val="110000"/>
        </a:lnSpc>
        <a:spcBef>
          <a:spcPts val="0"/>
        </a:spcBef>
        <a:spcAft>
          <a:spcPts val="1200"/>
        </a:spcAft>
        <a:buClr>
          <a:schemeClr val="accent4"/>
        </a:buClr>
        <a:buFont typeface="Arial" panose="020B0604020202020204" pitchFamily="34" charset="0"/>
        <a:buChar char="•"/>
        <a:defRPr sz="2000" kern="1200">
          <a:solidFill>
            <a:schemeClr val="bg2">
              <a:lumMod val="10000"/>
            </a:schemeClr>
          </a:solidFill>
          <a:latin typeface="Barlow" pitchFamily="2" charset="77"/>
          <a:ea typeface="+mn-ea"/>
          <a:cs typeface="+mn-cs"/>
        </a:defRPr>
      </a:lvl1pPr>
      <a:lvl2pPr marL="685800" indent="-228600" algn="l" defTabSz="914400" rtl="0" eaLnBrk="1" latinLnBrk="0" hangingPunct="1">
        <a:lnSpc>
          <a:spcPct val="110000"/>
        </a:lnSpc>
        <a:spcBef>
          <a:spcPts val="0"/>
        </a:spcBef>
        <a:spcAft>
          <a:spcPts val="1200"/>
        </a:spcAft>
        <a:buClr>
          <a:schemeClr val="accent4"/>
        </a:buClr>
        <a:buFont typeface="Arial" panose="020B0604020202020204" pitchFamily="34" charset="0"/>
        <a:buChar char="•"/>
        <a:defRPr sz="1800" kern="1200">
          <a:solidFill>
            <a:schemeClr val="bg2">
              <a:lumMod val="10000"/>
            </a:schemeClr>
          </a:solidFill>
          <a:latin typeface="Barlow" pitchFamily="2" charset="77"/>
          <a:ea typeface="+mn-ea"/>
          <a:cs typeface="+mn-cs"/>
        </a:defRPr>
      </a:lvl2pPr>
      <a:lvl3pPr marL="1143000" indent="-228600" algn="l" defTabSz="914400" rtl="0" eaLnBrk="1" latinLnBrk="0" hangingPunct="1">
        <a:lnSpc>
          <a:spcPct val="110000"/>
        </a:lnSpc>
        <a:spcBef>
          <a:spcPts val="0"/>
        </a:spcBef>
        <a:spcAft>
          <a:spcPts val="1200"/>
        </a:spcAft>
        <a:buFont typeface="Arial" panose="020B0604020202020204" pitchFamily="34" charset="0"/>
        <a:buChar char="•"/>
        <a:defRPr sz="1600" kern="1200">
          <a:solidFill>
            <a:schemeClr val="accent4"/>
          </a:solidFill>
          <a:latin typeface="Barlow" pitchFamily="2" charset="77"/>
          <a:ea typeface="+mn-ea"/>
          <a:cs typeface="+mn-cs"/>
        </a:defRPr>
      </a:lvl3pPr>
      <a:lvl4pPr marL="1600200" indent="-228600" algn="l" defTabSz="914400" rtl="0" eaLnBrk="1" latinLnBrk="0" hangingPunct="1">
        <a:lnSpc>
          <a:spcPct val="110000"/>
        </a:lnSpc>
        <a:spcBef>
          <a:spcPts val="0"/>
        </a:spcBef>
        <a:spcAft>
          <a:spcPts val="1200"/>
        </a:spcAft>
        <a:buFont typeface="Arial" panose="020B0604020202020204" pitchFamily="34" charset="0"/>
        <a:buChar char="•"/>
        <a:defRPr sz="1400" i="1" kern="1200">
          <a:solidFill>
            <a:schemeClr val="accent4"/>
          </a:solidFill>
          <a:latin typeface="Barlow" pitchFamily="2" charset="77"/>
          <a:ea typeface="+mn-ea"/>
          <a:cs typeface="+mn-cs"/>
        </a:defRPr>
      </a:lvl4pPr>
      <a:lvl5pPr marL="2057400" indent="-228600" algn="l" defTabSz="914400" rtl="0" eaLnBrk="1" latinLnBrk="0" hangingPunct="1">
        <a:lnSpc>
          <a:spcPct val="110000"/>
        </a:lnSpc>
        <a:spcBef>
          <a:spcPts val="0"/>
        </a:spcBef>
        <a:spcAft>
          <a:spcPts val="1200"/>
        </a:spcAft>
        <a:buFont typeface="Arial" panose="020B0604020202020204" pitchFamily="34" charset="0"/>
        <a:buChar char="•"/>
        <a:defRPr sz="1400" kern="1200">
          <a:solidFill>
            <a:schemeClr val="accent2">
              <a:lumMod val="60000"/>
              <a:lumOff val="40000"/>
            </a:schemeClr>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08" userDrawn="1">
          <p15:clr>
            <a:srgbClr val="F26B43"/>
          </p15:clr>
        </p15:guide>
        <p15:guide id="3" pos="7272" userDrawn="1">
          <p15:clr>
            <a:srgbClr val="F26B43"/>
          </p15:clr>
        </p15:guide>
        <p15:guide id="4" orient="horz" pos="408" userDrawn="1">
          <p15:clr>
            <a:srgbClr val="F26B43"/>
          </p15:clr>
        </p15:guide>
        <p15:guide id="5"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44.png"/><Relationship Id="rId5" Type="http://schemas.openxmlformats.org/officeDocument/2006/relationships/hyperlink" Target="https://creativecommons.org/licenses/by-nc/3.0/" TargetMode="External"/><Relationship Id="rId4" Type="http://schemas.openxmlformats.org/officeDocument/2006/relationships/hyperlink" Target="https://www.pngall.com/qr-code-pn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45.png"/><Relationship Id="rId5" Type="http://schemas.openxmlformats.org/officeDocument/2006/relationships/hyperlink" Target="https://creativecommons.org/licenses/by-nc/3.0/" TargetMode="External"/><Relationship Id="rId4" Type="http://schemas.openxmlformats.org/officeDocument/2006/relationships/hyperlink" Target="https://www.pngall.com/qr-code-png/"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9.png"/><Relationship Id="rId18" Type="http://schemas.openxmlformats.org/officeDocument/2006/relationships/image" Target="../media/image23.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openxmlformats.org/officeDocument/2006/relationships/image" Target="../media/image22.png"/><Relationship Id="rId2" Type="http://schemas.openxmlformats.org/officeDocument/2006/relationships/notesSlide" Target="../notesSlides/notesSlide5.xml"/><Relationship Id="rId16" Type="http://schemas.microsoft.com/office/2007/relationships/hdphoto" Target="../media/hdphoto1.wdp"/><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image" Target="../media/image21.png"/><Relationship Id="rId10" Type="http://schemas.openxmlformats.org/officeDocument/2006/relationships/diagramQuickStyle" Target="../diagrams/quickStyle2.xml"/><Relationship Id="rId19" Type="http://schemas.openxmlformats.org/officeDocument/2006/relationships/image" Target="../media/image24.png"/><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20.jpeg"/></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25.png"/><Relationship Id="rId7" Type="http://schemas.openxmlformats.org/officeDocument/2006/relationships/diagramLayout" Target="../diagrams/layout3.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Data" Target="../diagrams/data3.xml"/><Relationship Id="rId5" Type="http://schemas.openxmlformats.org/officeDocument/2006/relationships/hyperlink" Target="https://creativecommons.org/licenses/by-sa/3.0/" TargetMode="External"/><Relationship Id="rId10" Type="http://schemas.microsoft.com/office/2007/relationships/diagramDrawing" Target="../diagrams/drawing3.xml"/><Relationship Id="rId4" Type="http://schemas.openxmlformats.org/officeDocument/2006/relationships/hyperlink" Target="https://sh.wikipedia.org/wiki/Cook_County,_Illinois" TargetMode="External"/><Relationship Id="rId9" Type="http://schemas.openxmlformats.org/officeDocument/2006/relationships/diagramColors" Target="../diagrams/colors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chicookworks.org/career-seeker-services/conectese-con-un-centro-americano-de-empleos/"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389DB40-8166-0CDB-3DCD-8673963F977D}"/>
              </a:ext>
            </a:extLst>
          </p:cNvPr>
          <p:cNvSpPr>
            <a:spLocks noGrp="1"/>
          </p:cNvSpPr>
          <p:nvPr>
            <p:ph type="body" sz="quarter" idx="14"/>
          </p:nvPr>
        </p:nvSpPr>
        <p:spPr/>
        <p:txBody>
          <a:bodyPr/>
          <a:lstStyle/>
          <a:p>
            <a:pPr marL="0" indent="0" defTabSz="914400" rtl="0" eaLnBrk="1" latinLnBrk="0" hangingPunct="1">
              <a:lnSpc>
                <a:spcPct val="90000"/>
              </a:lnSpc>
              <a:spcBef>
                <a:spcPts val="1000"/>
              </a:spcBef>
              <a:buFont typeface="Arial" panose="020B0604020202020204" pitchFamily="34" charset="0"/>
              <a:buNone/>
            </a:pPr>
            <a:r>
              <a:rPr lang="en-US" dirty="0"/>
              <a:t>FECHA</a:t>
            </a:r>
          </a:p>
        </p:txBody>
      </p:sp>
      <p:sp>
        <p:nvSpPr>
          <p:cNvPr id="4" name="Title 3">
            <a:extLst>
              <a:ext uri="{FF2B5EF4-FFF2-40B4-BE49-F238E27FC236}">
                <a16:creationId xmlns:a16="http://schemas.microsoft.com/office/drawing/2014/main" id="{B91427F9-B127-7D8D-F574-F9977E2F6153}"/>
              </a:ext>
            </a:extLst>
          </p:cNvPr>
          <p:cNvSpPr>
            <a:spLocks noGrp="1"/>
          </p:cNvSpPr>
          <p:nvPr>
            <p:ph type="ctrTitle"/>
          </p:nvPr>
        </p:nvSpPr>
        <p:spPr>
          <a:xfrm>
            <a:off x="647700" y="3291944"/>
            <a:ext cx="8542020" cy="1818959"/>
          </a:xfrm>
        </p:spPr>
        <p:txBody>
          <a:bodyPr/>
          <a:lstStyle/>
          <a:p>
            <a:r>
              <a:rPr lang="en-US" dirty="0"/>
              <a:t>NOMBRE DE LA COMPAÑIA</a:t>
            </a:r>
          </a:p>
        </p:txBody>
      </p:sp>
      <p:sp>
        <p:nvSpPr>
          <p:cNvPr id="5" name="Subtitle 4">
            <a:extLst>
              <a:ext uri="{FF2B5EF4-FFF2-40B4-BE49-F238E27FC236}">
                <a16:creationId xmlns:a16="http://schemas.microsoft.com/office/drawing/2014/main" id="{60A2D287-D714-F6B1-D0D7-659B12276BD9}"/>
              </a:ext>
            </a:extLst>
          </p:cNvPr>
          <p:cNvSpPr>
            <a:spLocks noGrp="1"/>
          </p:cNvSpPr>
          <p:nvPr>
            <p:ph type="subTitle" idx="1"/>
          </p:nvPr>
        </p:nvSpPr>
        <p:spPr>
          <a:xfrm>
            <a:off x="647700" y="5676821"/>
            <a:ext cx="8542020" cy="367024"/>
          </a:xfrm>
        </p:spPr>
        <p:txBody>
          <a:bodyPr/>
          <a:lstStyle/>
          <a:p>
            <a:r>
              <a:rPr lang="en-US" dirty="0"/>
              <a:t>SEMINARIO DE RESPUESTA RÁPIDA DE WIOA</a:t>
            </a:r>
          </a:p>
        </p:txBody>
      </p:sp>
      <p:sp>
        <p:nvSpPr>
          <p:cNvPr id="6" name="Text Placeholder 5">
            <a:extLst>
              <a:ext uri="{FF2B5EF4-FFF2-40B4-BE49-F238E27FC236}">
                <a16:creationId xmlns:a16="http://schemas.microsoft.com/office/drawing/2014/main" id="{11374844-002D-63F8-EA1A-DB65398B6BDB}"/>
              </a:ext>
            </a:extLst>
          </p:cNvPr>
          <p:cNvSpPr>
            <a:spLocks noGrp="1"/>
          </p:cNvSpPr>
          <p:nvPr>
            <p:ph type="body" sz="quarter" idx="15"/>
          </p:nvPr>
        </p:nvSpPr>
        <p:spPr>
          <a:xfrm>
            <a:off x="9189720" y="4790805"/>
            <a:ext cx="2354580" cy="507831"/>
          </a:xfrm>
        </p:spPr>
        <p:txBody>
          <a:bodyPr/>
          <a:lstStyle/>
          <a:p>
            <a:r>
              <a:rPr lang="es-ES" dirty="0"/>
              <a:t>Servicios de fuerza laboral para trabajadores desplazados</a:t>
            </a:r>
          </a:p>
        </p:txBody>
      </p:sp>
    </p:spTree>
    <p:extLst>
      <p:ext uri="{BB962C8B-B14F-4D97-AF65-F5344CB8AC3E}">
        <p14:creationId xmlns:p14="http://schemas.microsoft.com/office/powerpoint/2010/main" val="854070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99B5E-404C-3087-1929-74C08AA54F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0DC89D-CD96-2776-DDBA-70FF41915828}"/>
              </a:ext>
            </a:extLst>
          </p:cNvPr>
          <p:cNvSpPr>
            <a:spLocks noGrp="1"/>
          </p:cNvSpPr>
          <p:nvPr>
            <p:ph type="title"/>
          </p:nvPr>
        </p:nvSpPr>
        <p:spPr>
          <a:xfrm>
            <a:off x="647700" y="647700"/>
            <a:ext cx="10896600" cy="701731"/>
          </a:xfrm>
        </p:spPr>
        <p:txBody>
          <a:bodyPr/>
          <a:lstStyle/>
          <a:p>
            <a:r>
              <a:rPr lang="es-ES" dirty="0"/>
              <a:t>Éxito profesional a través de WIOA</a:t>
            </a:r>
          </a:p>
        </p:txBody>
      </p:sp>
      <p:sp>
        <p:nvSpPr>
          <p:cNvPr id="5" name="Footer Placeholder 4">
            <a:extLst>
              <a:ext uri="{FF2B5EF4-FFF2-40B4-BE49-F238E27FC236}">
                <a16:creationId xmlns:a16="http://schemas.microsoft.com/office/drawing/2014/main" id="{E550816B-FE24-47DC-E54F-F389C0914CAB}"/>
              </a:ext>
            </a:extLst>
          </p:cNvPr>
          <p:cNvSpPr>
            <a:spLocks noGrp="1"/>
          </p:cNvSpPr>
          <p:nvPr>
            <p:ph type="ftr" sz="quarter" idx="11"/>
          </p:nvPr>
        </p:nvSpPr>
        <p:spPr>
          <a:xfrm>
            <a:off x="1342789" y="6426292"/>
            <a:ext cx="4114800" cy="365125"/>
          </a:xfrm>
        </p:spPr>
        <p:txBody>
          <a:bodyPr/>
          <a:lstStyle/>
          <a:p>
            <a:r>
              <a:rPr lang="en-US" dirty="0"/>
              <a:t>CHICAGO COOK WORKFORCE PARTNERSHIP</a:t>
            </a:r>
          </a:p>
        </p:txBody>
      </p:sp>
      <p:sp>
        <p:nvSpPr>
          <p:cNvPr id="6" name="Slide Number Placeholder 5">
            <a:extLst>
              <a:ext uri="{FF2B5EF4-FFF2-40B4-BE49-F238E27FC236}">
                <a16:creationId xmlns:a16="http://schemas.microsoft.com/office/drawing/2014/main" id="{ED428437-49BB-3625-B151-040F5FA2159C}"/>
              </a:ext>
            </a:extLst>
          </p:cNvPr>
          <p:cNvSpPr>
            <a:spLocks noGrp="1"/>
          </p:cNvSpPr>
          <p:nvPr>
            <p:ph type="sldNum" sz="quarter" idx="12"/>
          </p:nvPr>
        </p:nvSpPr>
        <p:spPr>
          <a:xfrm>
            <a:off x="647700" y="6426292"/>
            <a:ext cx="678180" cy="365125"/>
          </a:xfrm>
        </p:spPr>
        <p:txBody>
          <a:bodyPr/>
          <a:lstStyle/>
          <a:p>
            <a:fld id="{62FC844F-1C5E-9744-861D-1084858A0FD4}" type="slidenum">
              <a:rPr lang="en-US" smtClean="0"/>
              <a:pPr/>
              <a:t>10</a:t>
            </a:fld>
            <a:endParaRPr lang="en-US"/>
          </a:p>
        </p:txBody>
      </p:sp>
      <p:sp>
        <p:nvSpPr>
          <p:cNvPr id="4" name="Date Placeholder 3">
            <a:extLst>
              <a:ext uri="{FF2B5EF4-FFF2-40B4-BE49-F238E27FC236}">
                <a16:creationId xmlns:a16="http://schemas.microsoft.com/office/drawing/2014/main" id="{6BD73B09-EC04-8D16-5250-22F51E7EE8D5}"/>
              </a:ext>
            </a:extLst>
          </p:cNvPr>
          <p:cNvSpPr>
            <a:spLocks noGrp="1"/>
          </p:cNvSpPr>
          <p:nvPr>
            <p:ph type="dt" sz="half" idx="4294967295"/>
          </p:nvPr>
        </p:nvSpPr>
        <p:spPr>
          <a:xfrm>
            <a:off x="9448800" y="6426200"/>
            <a:ext cx="2743200" cy="365125"/>
          </a:xfrm>
        </p:spPr>
        <p:txBody>
          <a:bodyPr/>
          <a:lstStyle/>
          <a:p>
            <a:fld id="{DBA998AD-3AA5-774F-B560-A882E832BB27}" type="datetime1">
              <a:rPr lang="en-US" smtClean="0"/>
              <a:t>10/6/2025</a:t>
            </a:fld>
            <a:endParaRPr lang="en-US"/>
          </a:p>
        </p:txBody>
      </p:sp>
      <p:graphicFrame>
        <p:nvGraphicFramePr>
          <p:cNvPr id="3" name="Diagram 2">
            <a:extLst>
              <a:ext uri="{FF2B5EF4-FFF2-40B4-BE49-F238E27FC236}">
                <a16:creationId xmlns:a16="http://schemas.microsoft.com/office/drawing/2014/main" id="{8D81A498-7371-0D7B-2383-51E56D4EB862}"/>
              </a:ext>
            </a:extLst>
          </p:cNvPr>
          <p:cNvGraphicFramePr/>
          <p:nvPr>
            <p:extLst>
              <p:ext uri="{D42A27DB-BD31-4B8C-83A1-F6EECF244321}">
                <p14:modId xmlns:p14="http://schemas.microsoft.com/office/powerpoint/2010/main" val="862736083"/>
              </p:ext>
            </p:extLst>
          </p:nvPr>
        </p:nvGraphicFramePr>
        <p:xfrm>
          <a:off x="1198525" y="1523978"/>
          <a:ext cx="8725359" cy="4529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1622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5383268-DE62-4CE4-BBE0-9DE1D31E9BEA}"/>
              </a:ext>
            </a:extLst>
          </p:cNvPr>
          <p:cNvPicPr>
            <a:picLocks noChangeAspect="1"/>
          </p:cNvPicPr>
          <p:nvPr/>
        </p:nvPicPr>
        <p:blipFill>
          <a:blip r:embed="rId3">
            <a:alphaModFix amt="50000"/>
          </a:blip>
          <a:srcRect t="3389" r="66925" b="19264"/>
          <a:stretch>
            <a:fillRect/>
          </a:stretch>
        </p:blipFill>
        <p:spPr>
          <a:xfrm>
            <a:off x="0" y="0"/>
            <a:ext cx="12192000" cy="6330993"/>
          </a:xfrm>
          <a:prstGeom prst="rect">
            <a:avLst/>
          </a:prstGeom>
        </p:spPr>
      </p:pic>
      <p:sp>
        <p:nvSpPr>
          <p:cNvPr id="2" name="Footer Placeholder 1">
            <a:extLst>
              <a:ext uri="{FF2B5EF4-FFF2-40B4-BE49-F238E27FC236}">
                <a16:creationId xmlns:a16="http://schemas.microsoft.com/office/drawing/2014/main" id="{5B3E208C-45FF-401A-CEE9-EDDC12CC90F8}"/>
              </a:ext>
            </a:extLst>
          </p:cNvPr>
          <p:cNvSpPr>
            <a:spLocks noGrp="1"/>
          </p:cNvSpPr>
          <p:nvPr>
            <p:ph type="ftr" sz="quarter" idx="11"/>
          </p:nvPr>
        </p:nvSpPr>
        <p:spPr>
          <a:xfrm>
            <a:off x="1342789" y="6426292"/>
            <a:ext cx="4114800" cy="365125"/>
          </a:xfrm>
        </p:spPr>
        <p:txBody>
          <a:bodyPr anchor="ctr">
            <a:normAutofit/>
          </a:bodyPr>
          <a:lstStyle/>
          <a:p>
            <a:pPr>
              <a:spcAft>
                <a:spcPts val="600"/>
              </a:spcAft>
            </a:pPr>
            <a:r>
              <a:rPr lang="en-US"/>
              <a:t>CHICAGO COOK WORKFORCE PARTNERSHIP</a:t>
            </a:r>
          </a:p>
        </p:txBody>
      </p:sp>
      <p:sp>
        <p:nvSpPr>
          <p:cNvPr id="3" name="Slide Number Placeholder 2">
            <a:extLst>
              <a:ext uri="{FF2B5EF4-FFF2-40B4-BE49-F238E27FC236}">
                <a16:creationId xmlns:a16="http://schemas.microsoft.com/office/drawing/2014/main" id="{F7B0DEC5-A3F0-1D66-CED5-2ED73AA3984C}"/>
              </a:ext>
            </a:extLst>
          </p:cNvPr>
          <p:cNvSpPr>
            <a:spLocks noGrp="1"/>
          </p:cNvSpPr>
          <p:nvPr>
            <p:ph type="sldNum" sz="quarter" idx="12"/>
          </p:nvPr>
        </p:nvSpPr>
        <p:spPr>
          <a:xfrm>
            <a:off x="647700" y="6426292"/>
            <a:ext cx="678180" cy="365125"/>
          </a:xfrm>
        </p:spPr>
        <p:txBody>
          <a:bodyPr anchor="ctr">
            <a:normAutofit/>
          </a:bodyPr>
          <a:lstStyle/>
          <a:p>
            <a:pPr>
              <a:spcAft>
                <a:spcPts val="600"/>
              </a:spcAft>
            </a:pPr>
            <a:fld id="{62FC844F-1C5E-9744-861D-1084858A0FD4}" type="slidenum">
              <a:rPr lang="en-US" smtClean="0"/>
              <a:pPr>
                <a:spcAft>
                  <a:spcPts val="600"/>
                </a:spcAft>
              </a:pPr>
              <a:t>11</a:t>
            </a:fld>
            <a:endParaRPr lang="en-US"/>
          </a:p>
        </p:txBody>
      </p:sp>
      <p:sp>
        <p:nvSpPr>
          <p:cNvPr id="5" name="Text Placeholder 4">
            <a:extLst>
              <a:ext uri="{FF2B5EF4-FFF2-40B4-BE49-F238E27FC236}">
                <a16:creationId xmlns:a16="http://schemas.microsoft.com/office/drawing/2014/main" id="{E3B43E4B-0801-1CF8-8F3A-2FAAFE446F0A}"/>
              </a:ext>
            </a:extLst>
          </p:cNvPr>
          <p:cNvSpPr>
            <a:spLocks noGrp="1"/>
          </p:cNvSpPr>
          <p:nvPr>
            <p:ph type="body" sz="quarter" idx="14"/>
          </p:nvPr>
        </p:nvSpPr>
        <p:spPr>
          <a:xfrm rot="5400000">
            <a:off x="1716622" y="2760141"/>
            <a:ext cx="782494" cy="4215739"/>
          </a:xfrm>
        </p:spPr>
        <p:txBody>
          <a:bodyPr wrap="square">
            <a:noAutofit/>
          </a:bodyPr>
          <a:lstStyle/>
          <a:p>
            <a:pPr algn="ctr">
              <a:lnSpc>
                <a:spcPct val="100000"/>
              </a:lnSpc>
            </a:pPr>
            <a:r>
              <a:rPr lang="en-US" sz="2800" b="1" dirty="0"/>
              <a:t>Illinoisworknet.com</a:t>
            </a:r>
          </a:p>
        </p:txBody>
      </p:sp>
    </p:spTree>
    <p:extLst>
      <p:ext uri="{BB962C8B-B14F-4D97-AF65-F5344CB8AC3E}">
        <p14:creationId xmlns:p14="http://schemas.microsoft.com/office/powerpoint/2010/main" val="651908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79C4E-9E48-53F7-65FE-F4F1ED7181CD}"/>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CEC3A970-2F99-204B-30F2-C54CDD861FA8}"/>
              </a:ext>
            </a:extLst>
          </p:cNvPr>
          <p:cNvPicPr>
            <a:picLocks noChangeAspect="1"/>
          </p:cNvPicPr>
          <p:nvPr/>
        </p:nvPicPr>
        <p:blipFill>
          <a:blip r:embed="rId3"/>
          <a:srcRect l="33525" t="10144" r="34450" b="8519"/>
          <a:stretch>
            <a:fillRect/>
          </a:stretch>
        </p:blipFill>
        <p:spPr>
          <a:xfrm>
            <a:off x="6096000" y="3552952"/>
            <a:ext cx="4864230" cy="2743200"/>
          </a:xfrm>
          <a:prstGeom prst="rect">
            <a:avLst/>
          </a:prstGeom>
        </p:spPr>
      </p:pic>
      <p:sp>
        <p:nvSpPr>
          <p:cNvPr id="2" name="Title 1">
            <a:extLst>
              <a:ext uri="{FF2B5EF4-FFF2-40B4-BE49-F238E27FC236}">
                <a16:creationId xmlns:a16="http://schemas.microsoft.com/office/drawing/2014/main" id="{F3E04F7F-2498-A6B0-528B-3DB90454539F}"/>
              </a:ext>
            </a:extLst>
          </p:cNvPr>
          <p:cNvSpPr>
            <a:spLocks noGrp="1"/>
          </p:cNvSpPr>
          <p:nvPr>
            <p:ph type="title"/>
          </p:nvPr>
        </p:nvSpPr>
        <p:spPr>
          <a:xfrm>
            <a:off x="647700" y="647700"/>
            <a:ext cx="10896600" cy="701731"/>
          </a:xfrm>
        </p:spPr>
        <p:txBody>
          <a:bodyPr/>
          <a:lstStyle/>
          <a:p>
            <a:r>
              <a:rPr lang="en-US" dirty="0"/>
              <a:t>Illinoisworknet.com</a:t>
            </a:r>
          </a:p>
        </p:txBody>
      </p:sp>
      <p:sp>
        <p:nvSpPr>
          <p:cNvPr id="3" name="Content Placeholder 2">
            <a:extLst>
              <a:ext uri="{FF2B5EF4-FFF2-40B4-BE49-F238E27FC236}">
                <a16:creationId xmlns:a16="http://schemas.microsoft.com/office/drawing/2014/main" id="{E28F6A98-6574-07B3-7AB5-D0BCDDB0BAEB}"/>
              </a:ext>
            </a:extLst>
          </p:cNvPr>
          <p:cNvSpPr>
            <a:spLocks noGrp="1"/>
          </p:cNvSpPr>
          <p:nvPr>
            <p:ph idx="1"/>
          </p:nvPr>
        </p:nvSpPr>
        <p:spPr>
          <a:xfrm>
            <a:off x="491490" y="1547090"/>
            <a:ext cx="10896600" cy="2201950"/>
          </a:xfrm>
        </p:spPr>
        <p:txBody>
          <a:bodyPr>
            <a:normAutofit fontScale="92500" lnSpcReduction="20000"/>
          </a:bodyPr>
          <a:lstStyle/>
          <a:p>
            <a:r>
              <a:rPr lang="es-ES" dirty="0"/>
              <a:t>Illinoisworknet.com es un sitio web de desarrollo de fuerza laboral informativo en línea las 24 horas, los 7 días de la semana, que ayuda a las personas a planificar y avanzar en su búsqueda de empleo y carreras. También puede indicarle la pagina web para búsqueda de Seguro de Salud del Estado de IL u otros servicios de apoyo.</a:t>
            </a:r>
          </a:p>
          <a:p>
            <a:r>
              <a:rPr lang="es-ES" dirty="0"/>
              <a:t>Busque un Centro de Empleo Americano del Condado de Cook más cercano a usted. Puede filtrar / restringir su búsqueda por Código postal, Condado, Búsqueda de palabras clave: Servicios de trabajadores despedidos</a:t>
            </a:r>
            <a:endParaRPr lang="en-US" dirty="0"/>
          </a:p>
        </p:txBody>
      </p:sp>
      <p:sp>
        <p:nvSpPr>
          <p:cNvPr id="5" name="Footer Placeholder 4">
            <a:extLst>
              <a:ext uri="{FF2B5EF4-FFF2-40B4-BE49-F238E27FC236}">
                <a16:creationId xmlns:a16="http://schemas.microsoft.com/office/drawing/2014/main" id="{880D5282-7830-3627-CA87-2D81981490E8}"/>
              </a:ext>
            </a:extLst>
          </p:cNvPr>
          <p:cNvSpPr>
            <a:spLocks noGrp="1"/>
          </p:cNvSpPr>
          <p:nvPr>
            <p:ph type="ftr" sz="quarter" idx="11"/>
          </p:nvPr>
        </p:nvSpPr>
        <p:spPr>
          <a:xfrm>
            <a:off x="1342789" y="6426292"/>
            <a:ext cx="4114800" cy="365125"/>
          </a:xfrm>
        </p:spPr>
        <p:txBody>
          <a:bodyPr/>
          <a:lstStyle/>
          <a:p>
            <a:r>
              <a:rPr lang="en-US" dirty="0"/>
              <a:t>CHICAGO COOK WORKFORCE PARTNERSHIP</a:t>
            </a:r>
          </a:p>
        </p:txBody>
      </p:sp>
      <p:sp>
        <p:nvSpPr>
          <p:cNvPr id="6" name="Slide Number Placeholder 5">
            <a:extLst>
              <a:ext uri="{FF2B5EF4-FFF2-40B4-BE49-F238E27FC236}">
                <a16:creationId xmlns:a16="http://schemas.microsoft.com/office/drawing/2014/main" id="{9B9021A2-325E-B0F8-9984-E1D7E226DB46}"/>
              </a:ext>
            </a:extLst>
          </p:cNvPr>
          <p:cNvSpPr>
            <a:spLocks noGrp="1"/>
          </p:cNvSpPr>
          <p:nvPr>
            <p:ph type="sldNum" sz="quarter" idx="12"/>
          </p:nvPr>
        </p:nvSpPr>
        <p:spPr>
          <a:xfrm>
            <a:off x="647700" y="6426292"/>
            <a:ext cx="678180" cy="365125"/>
          </a:xfrm>
        </p:spPr>
        <p:txBody>
          <a:bodyPr/>
          <a:lstStyle/>
          <a:p>
            <a:fld id="{62FC844F-1C5E-9744-861D-1084858A0FD4}" type="slidenum">
              <a:rPr lang="en-US" smtClean="0"/>
              <a:pPr/>
              <a:t>12</a:t>
            </a:fld>
            <a:endParaRPr lang="en-US"/>
          </a:p>
        </p:txBody>
      </p:sp>
      <p:sp>
        <p:nvSpPr>
          <p:cNvPr id="4" name="Date Placeholder 3">
            <a:extLst>
              <a:ext uri="{FF2B5EF4-FFF2-40B4-BE49-F238E27FC236}">
                <a16:creationId xmlns:a16="http://schemas.microsoft.com/office/drawing/2014/main" id="{2CB8DBD3-EE99-9C1E-78E4-8032289AEE95}"/>
              </a:ext>
            </a:extLst>
          </p:cNvPr>
          <p:cNvSpPr>
            <a:spLocks noGrp="1"/>
          </p:cNvSpPr>
          <p:nvPr>
            <p:ph type="dt" sz="half" idx="4294967295"/>
          </p:nvPr>
        </p:nvSpPr>
        <p:spPr>
          <a:xfrm>
            <a:off x="9448800" y="6426200"/>
            <a:ext cx="2743200" cy="365125"/>
          </a:xfrm>
        </p:spPr>
        <p:txBody>
          <a:bodyPr/>
          <a:lstStyle/>
          <a:p>
            <a:fld id="{DBA998AD-3AA5-774F-B560-A882E832BB27}" type="datetime1">
              <a:rPr lang="en-US" smtClean="0"/>
              <a:t>10/6/2025</a:t>
            </a:fld>
            <a:endParaRPr lang="en-US"/>
          </a:p>
        </p:txBody>
      </p:sp>
      <p:pic>
        <p:nvPicPr>
          <p:cNvPr id="8" name="Picture 7">
            <a:extLst>
              <a:ext uri="{FF2B5EF4-FFF2-40B4-BE49-F238E27FC236}">
                <a16:creationId xmlns:a16="http://schemas.microsoft.com/office/drawing/2014/main" id="{D60E3C83-6FF8-A8A1-C7CB-856456BF3FA8}"/>
              </a:ext>
            </a:extLst>
          </p:cNvPr>
          <p:cNvPicPr>
            <a:picLocks noChangeAspect="1"/>
          </p:cNvPicPr>
          <p:nvPr/>
        </p:nvPicPr>
        <p:blipFill>
          <a:blip r:embed="rId4"/>
          <a:srcRect l="33375" t="9468" r="34075" b="6428"/>
          <a:stretch>
            <a:fillRect/>
          </a:stretch>
        </p:blipFill>
        <p:spPr>
          <a:xfrm>
            <a:off x="676269" y="3554984"/>
            <a:ext cx="4781320" cy="2743200"/>
          </a:xfrm>
          <a:prstGeom prst="rect">
            <a:avLst/>
          </a:prstGeom>
        </p:spPr>
      </p:pic>
    </p:spTree>
    <p:extLst>
      <p:ext uri="{BB962C8B-B14F-4D97-AF65-F5344CB8AC3E}">
        <p14:creationId xmlns:p14="http://schemas.microsoft.com/office/powerpoint/2010/main" val="2868470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C8FDBE-EBCA-C273-2E1A-3764D2F592C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2967FAF-6733-A99C-149E-600D88B9FC51}"/>
              </a:ext>
            </a:extLst>
          </p:cNvPr>
          <p:cNvSpPr>
            <a:spLocks noGrp="1"/>
          </p:cNvSpPr>
          <p:nvPr>
            <p:ph type="title"/>
          </p:nvPr>
        </p:nvSpPr>
        <p:spPr>
          <a:xfrm>
            <a:off x="647700" y="647700"/>
            <a:ext cx="6777228" cy="701731"/>
          </a:xfrm>
        </p:spPr>
        <p:txBody>
          <a:bodyPr/>
          <a:lstStyle/>
          <a:p>
            <a:r>
              <a:rPr lang="en-US" dirty="0"/>
              <a:t>Illinoisworknet.com</a:t>
            </a:r>
          </a:p>
        </p:txBody>
      </p:sp>
      <p:sp>
        <p:nvSpPr>
          <p:cNvPr id="4" name="Content Placeholder 3">
            <a:extLst>
              <a:ext uri="{FF2B5EF4-FFF2-40B4-BE49-F238E27FC236}">
                <a16:creationId xmlns:a16="http://schemas.microsoft.com/office/drawing/2014/main" id="{649EEB3B-A5F9-320C-E0A0-3581597F75CC}"/>
              </a:ext>
            </a:extLst>
          </p:cNvPr>
          <p:cNvSpPr>
            <a:spLocks noGrp="1"/>
          </p:cNvSpPr>
          <p:nvPr>
            <p:ph idx="1"/>
          </p:nvPr>
        </p:nvSpPr>
        <p:spPr>
          <a:xfrm>
            <a:off x="647700" y="1665962"/>
            <a:ext cx="6777228" cy="829588"/>
          </a:xfrm>
        </p:spPr>
        <p:txBody>
          <a:bodyPr>
            <a:normAutofit/>
          </a:bodyPr>
          <a:lstStyle/>
          <a:p>
            <a:pPr marL="0" indent="0">
              <a:buNone/>
            </a:pPr>
            <a:r>
              <a:rPr lang="es-ES" b="1" dirty="0"/>
              <a:t>Página de despido específica de la empresa</a:t>
            </a:r>
          </a:p>
        </p:txBody>
      </p:sp>
      <p:sp>
        <p:nvSpPr>
          <p:cNvPr id="5" name="Footer Placeholder 4">
            <a:extLst>
              <a:ext uri="{FF2B5EF4-FFF2-40B4-BE49-F238E27FC236}">
                <a16:creationId xmlns:a16="http://schemas.microsoft.com/office/drawing/2014/main" id="{57D0B268-4DAE-70E2-BBA4-837BB0649D4B}"/>
              </a:ext>
            </a:extLst>
          </p:cNvPr>
          <p:cNvSpPr>
            <a:spLocks noGrp="1"/>
          </p:cNvSpPr>
          <p:nvPr>
            <p:ph type="ftr" sz="quarter" idx="11"/>
          </p:nvPr>
        </p:nvSpPr>
        <p:spPr>
          <a:xfrm>
            <a:off x="1342789" y="6426292"/>
            <a:ext cx="4114800" cy="365125"/>
          </a:xfrm>
        </p:spPr>
        <p:txBody>
          <a:bodyPr/>
          <a:lstStyle/>
          <a:p>
            <a:r>
              <a:rPr lang="en-US" dirty="0"/>
              <a:t>CHICAGO COOK WORKFORCE PARTNERSHIP</a:t>
            </a:r>
          </a:p>
        </p:txBody>
      </p:sp>
      <p:sp>
        <p:nvSpPr>
          <p:cNvPr id="6" name="Slide Number Placeholder 5">
            <a:extLst>
              <a:ext uri="{FF2B5EF4-FFF2-40B4-BE49-F238E27FC236}">
                <a16:creationId xmlns:a16="http://schemas.microsoft.com/office/drawing/2014/main" id="{C3A63AA6-A9E6-4A40-7B7A-C92D41ED0E59}"/>
              </a:ext>
            </a:extLst>
          </p:cNvPr>
          <p:cNvSpPr>
            <a:spLocks noGrp="1"/>
          </p:cNvSpPr>
          <p:nvPr>
            <p:ph type="sldNum" sz="quarter" idx="12"/>
          </p:nvPr>
        </p:nvSpPr>
        <p:spPr>
          <a:xfrm>
            <a:off x="647700" y="6426292"/>
            <a:ext cx="678180" cy="365125"/>
          </a:xfrm>
        </p:spPr>
        <p:txBody>
          <a:bodyPr/>
          <a:lstStyle/>
          <a:p>
            <a:fld id="{62FC844F-1C5E-9744-861D-1084858A0FD4}" type="slidenum">
              <a:rPr lang="en-US" smtClean="0"/>
              <a:pPr/>
              <a:t>13</a:t>
            </a:fld>
            <a:endParaRPr lang="en-US"/>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5F5721A3-0B6F-549C-C74B-35669DF3DAF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243473" y="3005100"/>
            <a:ext cx="2313432" cy="2313432"/>
          </a:xfrm>
          <a:prstGeom prst="rect">
            <a:avLst/>
          </a:prstGeom>
        </p:spPr>
      </p:pic>
      <p:sp>
        <p:nvSpPr>
          <p:cNvPr id="11" name="TextBox 10">
            <a:extLst>
              <a:ext uri="{FF2B5EF4-FFF2-40B4-BE49-F238E27FC236}">
                <a16:creationId xmlns:a16="http://schemas.microsoft.com/office/drawing/2014/main" id="{E8460233-79D2-561C-ACEE-3980DA4EF168}"/>
              </a:ext>
            </a:extLst>
          </p:cNvPr>
          <p:cNvSpPr txBox="1"/>
          <p:nvPr/>
        </p:nvSpPr>
        <p:spPr>
          <a:xfrm>
            <a:off x="277368" y="10433752"/>
            <a:ext cx="2313432" cy="2313432"/>
          </a:xfrm>
          <a:prstGeom prst="rect">
            <a:avLst/>
          </a:prstGeom>
          <a:noFill/>
        </p:spPr>
        <p:txBody>
          <a:bodyPr wrap="square" rtlCol="0">
            <a:spAutoFit/>
          </a:bodyPr>
          <a:lstStyle/>
          <a:p>
            <a:r>
              <a:rPr lang="en-US" sz="900">
                <a:hlinkClick r:id="rId4" tooltip="https://www.pngall.com/qr-code-png/"/>
              </a:rPr>
              <a:t>This Photo</a:t>
            </a:r>
            <a:r>
              <a:rPr lang="en-US" sz="900"/>
              <a:t> by Unknown Author is licensed under </a:t>
            </a:r>
            <a:r>
              <a:rPr lang="en-US" sz="900">
                <a:hlinkClick r:id="rId5" tooltip="https://creativecommons.org/licenses/by-nc/3.0/"/>
              </a:rPr>
              <a:t>CC BY-NC</a:t>
            </a:r>
            <a:endParaRPr lang="en-US" sz="900"/>
          </a:p>
        </p:txBody>
      </p:sp>
      <p:pic>
        <p:nvPicPr>
          <p:cNvPr id="15" name="Picture 14" descr="A screenshot of a web page&#10;&#10;AI-generated content may be incorrect.">
            <a:extLst>
              <a:ext uri="{FF2B5EF4-FFF2-40B4-BE49-F238E27FC236}">
                <a16:creationId xmlns:a16="http://schemas.microsoft.com/office/drawing/2014/main" id="{EEEAE54D-E9F8-944B-E89A-11146AD8C6CA}"/>
              </a:ext>
            </a:extLst>
          </p:cNvPr>
          <p:cNvPicPr>
            <a:picLocks noChangeAspect="1"/>
          </p:cNvPicPr>
          <p:nvPr/>
        </p:nvPicPr>
        <p:blipFill>
          <a:blip r:embed="rId6"/>
          <a:stretch>
            <a:fillRect/>
          </a:stretch>
        </p:blipFill>
        <p:spPr>
          <a:xfrm>
            <a:off x="6096000" y="1207660"/>
            <a:ext cx="5763429" cy="4296375"/>
          </a:xfrm>
          <a:prstGeom prst="rect">
            <a:avLst/>
          </a:prstGeom>
        </p:spPr>
      </p:pic>
    </p:spTree>
    <p:extLst>
      <p:ext uri="{BB962C8B-B14F-4D97-AF65-F5344CB8AC3E}">
        <p14:creationId xmlns:p14="http://schemas.microsoft.com/office/powerpoint/2010/main" val="2571213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11544-6B5D-84FC-16E6-6F2188EA7E7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93AE0F8-2FB0-4C7B-139B-91F20C55AF7C}"/>
              </a:ext>
            </a:extLst>
          </p:cNvPr>
          <p:cNvSpPr>
            <a:spLocks noGrp="1"/>
          </p:cNvSpPr>
          <p:nvPr>
            <p:ph type="title"/>
          </p:nvPr>
        </p:nvSpPr>
        <p:spPr>
          <a:xfrm>
            <a:off x="647700" y="647700"/>
            <a:ext cx="6777228" cy="701731"/>
          </a:xfrm>
        </p:spPr>
        <p:txBody>
          <a:bodyPr/>
          <a:lstStyle/>
          <a:p>
            <a:r>
              <a:rPr lang="en-US" dirty="0"/>
              <a:t>Illinoisworknet.com</a:t>
            </a:r>
          </a:p>
        </p:txBody>
      </p:sp>
      <p:sp>
        <p:nvSpPr>
          <p:cNvPr id="4" name="Content Placeholder 3">
            <a:extLst>
              <a:ext uri="{FF2B5EF4-FFF2-40B4-BE49-F238E27FC236}">
                <a16:creationId xmlns:a16="http://schemas.microsoft.com/office/drawing/2014/main" id="{EC864A04-C79A-2BE9-78D3-115F66C6D261}"/>
              </a:ext>
            </a:extLst>
          </p:cNvPr>
          <p:cNvSpPr>
            <a:spLocks noGrp="1"/>
          </p:cNvSpPr>
          <p:nvPr>
            <p:ph idx="1"/>
          </p:nvPr>
        </p:nvSpPr>
        <p:spPr>
          <a:xfrm>
            <a:off x="647700" y="1665962"/>
            <a:ext cx="6777228" cy="829588"/>
          </a:xfrm>
        </p:spPr>
        <p:txBody>
          <a:bodyPr>
            <a:normAutofit fontScale="92500" lnSpcReduction="10000"/>
          </a:bodyPr>
          <a:lstStyle/>
          <a:p>
            <a:pPr marL="0" indent="0">
              <a:buNone/>
            </a:pPr>
            <a:r>
              <a:rPr lang="es-ES" b="1" dirty="0"/>
              <a:t>Cuestionario de información sobre despidos</a:t>
            </a:r>
          </a:p>
          <a:p>
            <a:pPr marL="0" indent="0">
              <a:buNone/>
            </a:pPr>
            <a:r>
              <a:rPr lang="en-US" dirty="0"/>
              <a:t>https://layoffs.illinoisworknet.com/EMPLOYER/questionnaire</a:t>
            </a:r>
          </a:p>
        </p:txBody>
      </p:sp>
      <p:sp>
        <p:nvSpPr>
          <p:cNvPr id="5" name="Footer Placeholder 4">
            <a:extLst>
              <a:ext uri="{FF2B5EF4-FFF2-40B4-BE49-F238E27FC236}">
                <a16:creationId xmlns:a16="http://schemas.microsoft.com/office/drawing/2014/main" id="{0B506193-53C1-B34A-12B3-3B4D1A232DB5}"/>
              </a:ext>
            </a:extLst>
          </p:cNvPr>
          <p:cNvSpPr>
            <a:spLocks noGrp="1"/>
          </p:cNvSpPr>
          <p:nvPr>
            <p:ph type="ftr" sz="quarter" idx="11"/>
          </p:nvPr>
        </p:nvSpPr>
        <p:spPr>
          <a:xfrm>
            <a:off x="1342789" y="6426292"/>
            <a:ext cx="4114800" cy="365125"/>
          </a:xfrm>
        </p:spPr>
        <p:txBody>
          <a:bodyPr/>
          <a:lstStyle/>
          <a:p>
            <a:r>
              <a:rPr lang="en-US" dirty="0"/>
              <a:t>CHICAGO COOK WORKFORCE PARTNERSHIP</a:t>
            </a:r>
          </a:p>
        </p:txBody>
      </p:sp>
      <p:sp>
        <p:nvSpPr>
          <p:cNvPr id="6" name="Slide Number Placeholder 5">
            <a:extLst>
              <a:ext uri="{FF2B5EF4-FFF2-40B4-BE49-F238E27FC236}">
                <a16:creationId xmlns:a16="http://schemas.microsoft.com/office/drawing/2014/main" id="{ED9785DD-CAD5-0C77-EF6C-E2C3AB09BF09}"/>
              </a:ext>
            </a:extLst>
          </p:cNvPr>
          <p:cNvSpPr>
            <a:spLocks noGrp="1"/>
          </p:cNvSpPr>
          <p:nvPr>
            <p:ph type="sldNum" sz="quarter" idx="12"/>
          </p:nvPr>
        </p:nvSpPr>
        <p:spPr>
          <a:xfrm>
            <a:off x="647700" y="6426292"/>
            <a:ext cx="678180" cy="365125"/>
          </a:xfrm>
        </p:spPr>
        <p:txBody>
          <a:bodyPr/>
          <a:lstStyle/>
          <a:p>
            <a:fld id="{62FC844F-1C5E-9744-861D-1084858A0FD4}" type="slidenum">
              <a:rPr lang="en-US" smtClean="0"/>
              <a:pPr/>
              <a:t>14</a:t>
            </a:fld>
            <a:endParaRPr lang="en-US"/>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A0B23D5C-32E8-19FE-593A-EAEAFC11B7A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243473" y="3005100"/>
            <a:ext cx="2313432" cy="2313432"/>
          </a:xfrm>
          <a:prstGeom prst="rect">
            <a:avLst/>
          </a:prstGeom>
        </p:spPr>
      </p:pic>
      <p:sp>
        <p:nvSpPr>
          <p:cNvPr id="11" name="TextBox 10">
            <a:extLst>
              <a:ext uri="{FF2B5EF4-FFF2-40B4-BE49-F238E27FC236}">
                <a16:creationId xmlns:a16="http://schemas.microsoft.com/office/drawing/2014/main" id="{F182ACFD-F0BC-9362-2785-163BF5AB5868}"/>
              </a:ext>
            </a:extLst>
          </p:cNvPr>
          <p:cNvSpPr txBox="1"/>
          <p:nvPr/>
        </p:nvSpPr>
        <p:spPr>
          <a:xfrm>
            <a:off x="277368" y="10433752"/>
            <a:ext cx="2313432" cy="2313432"/>
          </a:xfrm>
          <a:prstGeom prst="rect">
            <a:avLst/>
          </a:prstGeom>
          <a:noFill/>
        </p:spPr>
        <p:txBody>
          <a:bodyPr wrap="square" rtlCol="0">
            <a:spAutoFit/>
          </a:bodyPr>
          <a:lstStyle/>
          <a:p>
            <a:r>
              <a:rPr lang="en-US" sz="900">
                <a:hlinkClick r:id="rId4" tooltip="https://www.pngall.com/qr-code-png/"/>
              </a:rPr>
              <a:t>This Photo</a:t>
            </a:r>
            <a:r>
              <a:rPr lang="en-US" sz="900"/>
              <a:t> by Unknown Author is licensed under </a:t>
            </a:r>
            <a:r>
              <a:rPr lang="en-US" sz="900">
                <a:hlinkClick r:id="rId5" tooltip="https://creativecommons.org/licenses/by-nc/3.0/"/>
              </a:rPr>
              <a:t>CC BY-NC</a:t>
            </a:r>
            <a:endParaRPr lang="en-US" sz="900"/>
          </a:p>
        </p:txBody>
      </p:sp>
      <p:pic>
        <p:nvPicPr>
          <p:cNvPr id="16" name="Picture 15" descr="A screenshot of a computer&#10;&#10;AI-generated content may be incorrect.">
            <a:extLst>
              <a:ext uri="{FF2B5EF4-FFF2-40B4-BE49-F238E27FC236}">
                <a16:creationId xmlns:a16="http://schemas.microsoft.com/office/drawing/2014/main" id="{A858343D-FA41-E431-4A3B-E2562297AABB}"/>
              </a:ext>
            </a:extLst>
          </p:cNvPr>
          <p:cNvPicPr>
            <a:picLocks noChangeAspect="1"/>
          </p:cNvPicPr>
          <p:nvPr/>
        </p:nvPicPr>
        <p:blipFill>
          <a:blip r:embed="rId6"/>
          <a:stretch>
            <a:fillRect/>
          </a:stretch>
        </p:blipFill>
        <p:spPr>
          <a:xfrm>
            <a:off x="7518495" y="1665962"/>
            <a:ext cx="4203510" cy="3721367"/>
          </a:xfrm>
          <a:prstGeom prst="rect">
            <a:avLst/>
          </a:prstGeom>
        </p:spPr>
      </p:pic>
    </p:spTree>
    <p:extLst>
      <p:ext uri="{BB962C8B-B14F-4D97-AF65-F5344CB8AC3E}">
        <p14:creationId xmlns:p14="http://schemas.microsoft.com/office/powerpoint/2010/main" val="1848599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A7FBD-A88B-2D12-2131-914AF93521A1}"/>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D50ED5E1-CD17-1133-3B83-CE3170AF6BB0}"/>
              </a:ext>
            </a:extLst>
          </p:cNvPr>
          <p:cNvSpPr>
            <a:spLocks noGrp="1"/>
          </p:cNvSpPr>
          <p:nvPr>
            <p:ph type="ftr" sz="quarter" idx="11"/>
          </p:nvPr>
        </p:nvSpPr>
        <p:spPr/>
        <p:txBody>
          <a:bodyPr/>
          <a:lstStyle/>
          <a:p>
            <a:r>
              <a:rPr lang="es-MX" noProof="0" dirty="0"/>
              <a:t>CHICAGO COOK WORKFORCE PARTNERSHIP</a:t>
            </a:r>
          </a:p>
        </p:txBody>
      </p:sp>
      <p:sp>
        <p:nvSpPr>
          <p:cNvPr id="3" name="Slide Number Placeholder 2">
            <a:extLst>
              <a:ext uri="{FF2B5EF4-FFF2-40B4-BE49-F238E27FC236}">
                <a16:creationId xmlns:a16="http://schemas.microsoft.com/office/drawing/2014/main" id="{D1832B1C-CB21-AD28-77C2-C0E862F8C45C}"/>
              </a:ext>
            </a:extLst>
          </p:cNvPr>
          <p:cNvSpPr>
            <a:spLocks noGrp="1"/>
          </p:cNvSpPr>
          <p:nvPr>
            <p:ph type="sldNum" sz="quarter" idx="12"/>
          </p:nvPr>
        </p:nvSpPr>
        <p:spPr/>
        <p:txBody>
          <a:bodyPr/>
          <a:lstStyle/>
          <a:p>
            <a:fld id="{62FC844F-1C5E-9744-861D-1084858A0FD4}" type="slidenum">
              <a:rPr lang="es-MX" noProof="0" smtClean="0"/>
              <a:t>15</a:t>
            </a:fld>
            <a:endParaRPr lang="es-MX" noProof="0" dirty="0"/>
          </a:p>
        </p:txBody>
      </p:sp>
      <p:sp>
        <p:nvSpPr>
          <p:cNvPr id="4" name="Title 3">
            <a:extLst>
              <a:ext uri="{FF2B5EF4-FFF2-40B4-BE49-F238E27FC236}">
                <a16:creationId xmlns:a16="http://schemas.microsoft.com/office/drawing/2014/main" id="{3F216F9D-F0B3-E6C1-2115-9BF51A35B28B}"/>
              </a:ext>
            </a:extLst>
          </p:cNvPr>
          <p:cNvSpPr>
            <a:spLocks noGrp="1"/>
          </p:cNvSpPr>
          <p:nvPr>
            <p:ph type="title"/>
          </p:nvPr>
        </p:nvSpPr>
        <p:spPr>
          <a:xfrm>
            <a:off x="1592530" y="2658982"/>
            <a:ext cx="9006939" cy="1920526"/>
          </a:xfrm>
        </p:spPr>
        <p:txBody>
          <a:bodyPr/>
          <a:lstStyle/>
          <a:p>
            <a:r>
              <a:rPr lang="es-MX" noProof="0" dirty="0"/>
              <a:t>Preguntas?</a:t>
            </a:r>
            <a:br>
              <a:rPr lang="es-MX" noProof="0" dirty="0"/>
            </a:br>
            <a:r>
              <a:rPr lang="es-MX" noProof="0" dirty="0"/>
              <a:t>Muchas Gracias.</a:t>
            </a:r>
          </a:p>
        </p:txBody>
      </p:sp>
    </p:spTree>
    <p:extLst>
      <p:ext uri="{BB962C8B-B14F-4D97-AF65-F5344CB8AC3E}">
        <p14:creationId xmlns:p14="http://schemas.microsoft.com/office/powerpoint/2010/main" val="1748135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37DA1AC-615B-B2CC-BAA6-E5E17DA561F9}"/>
              </a:ext>
            </a:extLst>
          </p:cNvPr>
          <p:cNvSpPr>
            <a:spLocks noGrp="1"/>
          </p:cNvSpPr>
          <p:nvPr>
            <p:ph type="body" sz="quarter" idx="14"/>
          </p:nvPr>
        </p:nvSpPr>
        <p:spPr>
          <a:xfrm>
            <a:off x="647700" y="6286263"/>
            <a:ext cx="7444740" cy="183127"/>
          </a:xfrm>
        </p:spPr>
        <p:txBody>
          <a:bodyPr/>
          <a:lstStyle/>
          <a:p>
            <a:r>
              <a:rPr lang="es-MX" noProof="0" dirty="0"/>
              <a:t>CHICAGO COOK WORKFORCE PARTNERSHIP  / NOMBRE DE LA AGENCIA</a:t>
            </a:r>
          </a:p>
        </p:txBody>
      </p:sp>
      <p:sp>
        <p:nvSpPr>
          <p:cNvPr id="33" name="Subtitle 32">
            <a:extLst>
              <a:ext uri="{FF2B5EF4-FFF2-40B4-BE49-F238E27FC236}">
                <a16:creationId xmlns:a16="http://schemas.microsoft.com/office/drawing/2014/main" id="{8E627A65-F82E-50CE-E7CF-56C5017757CB}"/>
              </a:ext>
            </a:extLst>
          </p:cNvPr>
          <p:cNvSpPr>
            <a:spLocks noGrp="1"/>
          </p:cNvSpPr>
          <p:nvPr>
            <p:ph type="subTitle" idx="1"/>
          </p:nvPr>
        </p:nvSpPr>
        <p:spPr>
          <a:xfrm>
            <a:off x="647700" y="4296448"/>
            <a:ext cx="8663158" cy="367024"/>
          </a:xfrm>
        </p:spPr>
        <p:txBody>
          <a:bodyPr/>
          <a:lstStyle/>
          <a:p>
            <a:r>
              <a:rPr lang="es-MX" noProof="0" dirty="0"/>
              <a:t>Título del Presentador</a:t>
            </a:r>
          </a:p>
        </p:txBody>
      </p:sp>
      <p:sp>
        <p:nvSpPr>
          <p:cNvPr id="35" name="Title 34">
            <a:extLst>
              <a:ext uri="{FF2B5EF4-FFF2-40B4-BE49-F238E27FC236}">
                <a16:creationId xmlns:a16="http://schemas.microsoft.com/office/drawing/2014/main" id="{6A9EF1B4-4877-97A2-1575-1F353C954F1D}"/>
              </a:ext>
            </a:extLst>
          </p:cNvPr>
          <p:cNvSpPr>
            <a:spLocks noGrp="1"/>
          </p:cNvSpPr>
          <p:nvPr>
            <p:ph type="ctrTitle"/>
          </p:nvPr>
        </p:nvSpPr>
        <p:spPr>
          <a:xfrm>
            <a:off x="647700" y="872930"/>
            <a:ext cx="8663158" cy="3231654"/>
          </a:xfrm>
        </p:spPr>
        <p:txBody>
          <a:bodyPr/>
          <a:lstStyle/>
          <a:p>
            <a:r>
              <a:rPr lang="es-MX" noProof="0" dirty="0"/>
              <a:t>Nombre del Presentador de </a:t>
            </a:r>
            <a:br>
              <a:rPr lang="es-MX" noProof="0" dirty="0"/>
            </a:br>
            <a:r>
              <a:rPr lang="es-MX" noProof="0" dirty="0"/>
              <a:t>AJC</a:t>
            </a:r>
          </a:p>
        </p:txBody>
      </p:sp>
    </p:spTree>
    <p:extLst>
      <p:ext uri="{BB962C8B-B14F-4D97-AF65-F5344CB8AC3E}">
        <p14:creationId xmlns:p14="http://schemas.microsoft.com/office/powerpoint/2010/main" val="354099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A6ADA-FE5F-A81E-811C-5DC49EC519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F110E4-C484-80C6-8AA9-CEF2EBB5EB68}"/>
              </a:ext>
            </a:extLst>
          </p:cNvPr>
          <p:cNvSpPr>
            <a:spLocks noGrp="1"/>
          </p:cNvSpPr>
          <p:nvPr>
            <p:ph type="title"/>
          </p:nvPr>
        </p:nvSpPr>
        <p:spPr>
          <a:xfrm>
            <a:off x="647700" y="647700"/>
            <a:ext cx="10896600" cy="701731"/>
          </a:xfrm>
        </p:spPr>
        <p:txBody>
          <a:bodyPr/>
          <a:lstStyle/>
          <a:p>
            <a:r>
              <a:rPr lang="es-MX" noProof="0" dirty="0"/>
              <a:t>Acerca del Partnership</a:t>
            </a:r>
          </a:p>
        </p:txBody>
      </p:sp>
      <p:sp>
        <p:nvSpPr>
          <p:cNvPr id="3" name="Content Placeholder 2">
            <a:extLst>
              <a:ext uri="{FF2B5EF4-FFF2-40B4-BE49-F238E27FC236}">
                <a16:creationId xmlns:a16="http://schemas.microsoft.com/office/drawing/2014/main" id="{CA8CCCC7-81FB-EF10-17C4-5B72CCD64425}"/>
              </a:ext>
            </a:extLst>
          </p:cNvPr>
          <p:cNvSpPr>
            <a:spLocks noGrp="1"/>
          </p:cNvSpPr>
          <p:nvPr>
            <p:ph idx="1"/>
          </p:nvPr>
        </p:nvSpPr>
        <p:spPr>
          <a:xfrm>
            <a:off x="647700" y="1665962"/>
            <a:ext cx="10896600" cy="4341646"/>
          </a:xfrm>
        </p:spPr>
        <p:txBody>
          <a:bodyPr>
            <a:normAutofit fontScale="70000" lnSpcReduction="20000"/>
          </a:bodyPr>
          <a:lstStyle/>
          <a:p>
            <a:pPr marL="0" indent="0">
              <a:buNone/>
            </a:pPr>
            <a:r>
              <a:rPr lang="es-ES" dirty="0" err="1"/>
              <a:t>The</a:t>
            </a:r>
            <a:r>
              <a:rPr lang="es-ES" dirty="0"/>
              <a:t> </a:t>
            </a:r>
            <a:r>
              <a:rPr lang="es-ES" dirty="0" err="1"/>
              <a:t>Partnership</a:t>
            </a:r>
            <a:r>
              <a:rPr lang="es-ES" dirty="0"/>
              <a:t> es la organización sin fines de lucro que actúa como entidad coordinadora de uno de los sistemas públicos de desarrollo laboral más grandes del país. Como administrador designado de los fondos federales para el desarrollo de la fuerza laboral en la Ciudad de Chicago y el Condado de Cook, </a:t>
            </a:r>
            <a:r>
              <a:rPr lang="es-ES" dirty="0" err="1"/>
              <a:t>The</a:t>
            </a:r>
            <a:r>
              <a:rPr lang="es-ES" dirty="0"/>
              <a:t> </a:t>
            </a:r>
            <a:r>
              <a:rPr lang="es-ES" dirty="0" err="1"/>
              <a:t>Partnership</a:t>
            </a:r>
            <a:r>
              <a:rPr lang="es-ES" dirty="0"/>
              <a:t> gestiona una red de aproximadamente 70 organizaciones comunitarias, incluyendo Centros de Empleo Americanos y Centros de Carrera, que brindan servicios a jóvenes y adultos. También supervisamos un portafolio diverso de iniciativas laborales financiadas por el sector corporativo y filantrópico, aprovechando recursos no federales para el desarrollo de la fuerza laboral. Para más información, visita: https://chicookworks.org/</a:t>
            </a:r>
            <a:endParaRPr lang="es-MX" noProof="0" dirty="0">
              <a:solidFill>
                <a:prstClr val="black">
                  <a:lumMod val="50000"/>
                  <a:lumOff val="50000"/>
                </a:prstClr>
              </a:solidFill>
              <a:cs typeface="Arial" panose="020B0604020202020204" pitchFamily="34" charset="0"/>
            </a:endParaRPr>
          </a:p>
          <a:p>
            <a:pPr marL="0" indent="0" algn="just">
              <a:buFont typeface="Arial"/>
              <a:buNone/>
            </a:pPr>
            <a:r>
              <a:rPr lang="es-MX" noProof="0" dirty="0">
                <a:cs typeface="Arial" panose="020B0604020202020204" pitchFamily="34" charset="0"/>
              </a:rPr>
              <a:t>Centrándose en el mercado laboral de la región, The Partnership ofrece capacitación, servicios empresariales, orientación profesional y análisis de datos en las siguientes industrias de alto crecimiento y alta demanda:</a:t>
            </a:r>
          </a:p>
          <a:p>
            <a:r>
              <a:rPr lang="es-MX" noProof="0" dirty="0"/>
              <a:t>Negocios y Servicios Profesionales </a:t>
            </a:r>
          </a:p>
          <a:p>
            <a:r>
              <a:rPr lang="es-MX" noProof="0" dirty="0"/>
              <a:t>Cuidado de Salud</a:t>
            </a:r>
          </a:p>
          <a:p>
            <a:r>
              <a:rPr lang="es-MX" noProof="0" dirty="0"/>
              <a:t>Comercio Minorista, Gastronomía y Hotelera</a:t>
            </a:r>
          </a:p>
          <a:p>
            <a:r>
              <a:rPr lang="es-MX" noProof="0" dirty="0"/>
              <a:t>Información Tecnológica</a:t>
            </a:r>
          </a:p>
          <a:p>
            <a:r>
              <a:rPr lang="es-MX" noProof="0" dirty="0"/>
              <a:t>Manufactura</a:t>
            </a:r>
          </a:p>
          <a:p>
            <a:r>
              <a:rPr lang="es-MX" noProof="0" dirty="0"/>
              <a:t>Transportación, Distribución, y Logística</a:t>
            </a:r>
          </a:p>
          <a:p>
            <a:r>
              <a:rPr lang="es-MX" noProof="0" dirty="0"/>
              <a:t>Construcción</a:t>
            </a:r>
          </a:p>
        </p:txBody>
      </p:sp>
      <p:sp>
        <p:nvSpPr>
          <p:cNvPr id="5" name="Footer Placeholder 4">
            <a:extLst>
              <a:ext uri="{FF2B5EF4-FFF2-40B4-BE49-F238E27FC236}">
                <a16:creationId xmlns:a16="http://schemas.microsoft.com/office/drawing/2014/main" id="{B3EFEAE7-4174-CDB4-CF42-4B6C9E0711D4}"/>
              </a:ext>
            </a:extLst>
          </p:cNvPr>
          <p:cNvSpPr>
            <a:spLocks noGrp="1"/>
          </p:cNvSpPr>
          <p:nvPr>
            <p:ph type="ftr" sz="quarter" idx="11"/>
          </p:nvPr>
        </p:nvSpPr>
        <p:spPr>
          <a:xfrm>
            <a:off x="1342789" y="6426292"/>
            <a:ext cx="4114800" cy="365125"/>
          </a:xfrm>
        </p:spPr>
        <p:txBody>
          <a:bodyPr/>
          <a:lstStyle/>
          <a:p>
            <a:r>
              <a:rPr lang="en-US" dirty="0"/>
              <a:t>CHICAGO COOK WORKFORCE PARTNERSHIP</a:t>
            </a:r>
          </a:p>
        </p:txBody>
      </p:sp>
      <p:sp>
        <p:nvSpPr>
          <p:cNvPr id="6" name="Slide Number Placeholder 5">
            <a:extLst>
              <a:ext uri="{FF2B5EF4-FFF2-40B4-BE49-F238E27FC236}">
                <a16:creationId xmlns:a16="http://schemas.microsoft.com/office/drawing/2014/main" id="{B40B126C-4EEF-FE9B-9504-7BD5CA70D9C6}"/>
              </a:ext>
            </a:extLst>
          </p:cNvPr>
          <p:cNvSpPr>
            <a:spLocks noGrp="1"/>
          </p:cNvSpPr>
          <p:nvPr>
            <p:ph type="sldNum" sz="quarter" idx="12"/>
          </p:nvPr>
        </p:nvSpPr>
        <p:spPr>
          <a:xfrm>
            <a:off x="647700" y="6426292"/>
            <a:ext cx="678180" cy="365125"/>
          </a:xfrm>
        </p:spPr>
        <p:txBody>
          <a:bodyPr/>
          <a:lstStyle/>
          <a:p>
            <a:fld id="{62FC844F-1C5E-9744-861D-1084858A0FD4}" type="slidenum">
              <a:rPr lang="en-US" smtClean="0"/>
              <a:pPr/>
              <a:t>3</a:t>
            </a:fld>
            <a:endParaRPr lang="en-US" dirty="0"/>
          </a:p>
        </p:txBody>
      </p:sp>
      <p:sp>
        <p:nvSpPr>
          <p:cNvPr id="4" name="Date Placeholder 3">
            <a:extLst>
              <a:ext uri="{FF2B5EF4-FFF2-40B4-BE49-F238E27FC236}">
                <a16:creationId xmlns:a16="http://schemas.microsoft.com/office/drawing/2014/main" id="{3425C5AA-AFDB-43DB-A2EC-7AF35C66C344}"/>
              </a:ext>
            </a:extLst>
          </p:cNvPr>
          <p:cNvSpPr>
            <a:spLocks noGrp="1"/>
          </p:cNvSpPr>
          <p:nvPr>
            <p:ph type="dt" sz="half" idx="4294967295"/>
          </p:nvPr>
        </p:nvSpPr>
        <p:spPr>
          <a:xfrm>
            <a:off x="9448800" y="6426200"/>
            <a:ext cx="2743200" cy="365125"/>
          </a:xfrm>
        </p:spPr>
        <p:txBody>
          <a:bodyPr/>
          <a:lstStyle/>
          <a:p>
            <a:fld id="{DBA998AD-3AA5-774F-B560-A882E832BB27}" type="datetime1">
              <a:rPr lang="en-US" smtClean="0"/>
              <a:t>10/6/2025</a:t>
            </a:fld>
            <a:endParaRPr lang="en-US" dirty="0"/>
          </a:p>
        </p:txBody>
      </p:sp>
    </p:spTree>
    <p:extLst>
      <p:ext uri="{BB962C8B-B14F-4D97-AF65-F5344CB8AC3E}">
        <p14:creationId xmlns:p14="http://schemas.microsoft.com/office/powerpoint/2010/main" val="2352755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5639C-D4F4-A6A3-D868-632903098CF1}"/>
              </a:ext>
            </a:extLst>
          </p:cNvPr>
          <p:cNvSpPr>
            <a:spLocks noGrp="1"/>
          </p:cNvSpPr>
          <p:nvPr>
            <p:ph type="title"/>
          </p:nvPr>
        </p:nvSpPr>
        <p:spPr/>
        <p:txBody>
          <a:bodyPr/>
          <a:lstStyle/>
          <a:p>
            <a:r>
              <a:rPr lang="en-US" dirty="0"/>
              <a:t>Partnership Visión y Misión</a:t>
            </a:r>
          </a:p>
        </p:txBody>
      </p:sp>
      <p:sp>
        <p:nvSpPr>
          <p:cNvPr id="3" name="Content Placeholder 2">
            <a:extLst>
              <a:ext uri="{FF2B5EF4-FFF2-40B4-BE49-F238E27FC236}">
                <a16:creationId xmlns:a16="http://schemas.microsoft.com/office/drawing/2014/main" id="{12AB0823-DF7F-BE0C-0B4D-529EC34486C8}"/>
              </a:ext>
            </a:extLst>
          </p:cNvPr>
          <p:cNvSpPr>
            <a:spLocks noGrp="1"/>
          </p:cNvSpPr>
          <p:nvPr>
            <p:ph idx="1"/>
          </p:nvPr>
        </p:nvSpPr>
        <p:spPr/>
        <p:txBody>
          <a:bodyPr>
            <a:normAutofit/>
          </a:bodyPr>
          <a:lstStyle/>
          <a:p>
            <a:pPr marL="0" indent="0">
              <a:buNone/>
            </a:pPr>
            <a:r>
              <a:rPr lang="en-US" b="1" dirty="0"/>
              <a:t>Visión</a:t>
            </a:r>
          </a:p>
          <a:p>
            <a:r>
              <a:rPr lang="es-ES" dirty="0"/>
              <a:t>Cada persona tiene la oportunidad de construir una carrera; cada empresa cuenta con el talento necesario para crecer y competir en una economía global.</a:t>
            </a:r>
          </a:p>
        </p:txBody>
      </p:sp>
      <p:sp>
        <p:nvSpPr>
          <p:cNvPr id="4" name="Footer Placeholder 3">
            <a:extLst>
              <a:ext uri="{FF2B5EF4-FFF2-40B4-BE49-F238E27FC236}">
                <a16:creationId xmlns:a16="http://schemas.microsoft.com/office/drawing/2014/main" id="{B512FC13-12D6-CB7F-242F-C12023D127B9}"/>
              </a:ext>
            </a:extLst>
          </p:cNvPr>
          <p:cNvSpPr>
            <a:spLocks noGrp="1"/>
          </p:cNvSpPr>
          <p:nvPr>
            <p:ph type="ftr" sz="quarter" idx="11"/>
          </p:nvPr>
        </p:nvSpPr>
        <p:spPr/>
        <p:txBody>
          <a:bodyPr/>
          <a:lstStyle/>
          <a:p>
            <a:r>
              <a:rPr lang="en-US" dirty="0"/>
              <a:t>CHICAGO COOK WORKFORCE PARTNERSHIP</a:t>
            </a:r>
          </a:p>
        </p:txBody>
      </p:sp>
      <p:sp>
        <p:nvSpPr>
          <p:cNvPr id="5" name="Slide Number Placeholder 4">
            <a:extLst>
              <a:ext uri="{FF2B5EF4-FFF2-40B4-BE49-F238E27FC236}">
                <a16:creationId xmlns:a16="http://schemas.microsoft.com/office/drawing/2014/main" id="{7A379124-4D47-98CC-0569-78681D341388}"/>
              </a:ext>
            </a:extLst>
          </p:cNvPr>
          <p:cNvSpPr>
            <a:spLocks noGrp="1"/>
          </p:cNvSpPr>
          <p:nvPr>
            <p:ph type="sldNum" sz="quarter" idx="12"/>
          </p:nvPr>
        </p:nvSpPr>
        <p:spPr/>
        <p:txBody>
          <a:bodyPr/>
          <a:lstStyle/>
          <a:p>
            <a:fld id="{62FC844F-1C5E-9744-861D-1084858A0FD4}" type="slidenum">
              <a:rPr lang="en-US" smtClean="0"/>
              <a:t>4</a:t>
            </a:fld>
            <a:endParaRPr lang="en-US" dirty="0"/>
          </a:p>
        </p:txBody>
      </p:sp>
      <p:sp>
        <p:nvSpPr>
          <p:cNvPr id="6" name="Content Placeholder 5">
            <a:extLst>
              <a:ext uri="{FF2B5EF4-FFF2-40B4-BE49-F238E27FC236}">
                <a16:creationId xmlns:a16="http://schemas.microsoft.com/office/drawing/2014/main" id="{698AC84D-DEA6-ABB0-CC4B-362B6E48C005}"/>
              </a:ext>
            </a:extLst>
          </p:cNvPr>
          <p:cNvSpPr>
            <a:spLocks noGrp="1"/>
          </p:cNvSpPr>
          <p:nvPr>
            <p:ph idx="13"/>
          </p:nvPr>
        </p:nvSpPr>
        <p:spPr>
          <a:xfrm>
            <a:off x="6096000" y="1665962"/>
            <a:ext cx="5601730" cy="4341646"/>
          </a:xfrm>
        </p:spPr>
        <p:txBody>
          <a:bodyPr/>
          <a:lstStyle/>
          <a:p>
            <a:pPr marL="0" indent="0">
              <a:buNone/>
            </a:pPr>
            <a:r>
              <a:rPr lang="en-US" b="1" dirty="0"/>
              <a:t>Misión</a:t>
            </a:r>
          </a:p>
          <a:p>
            <a:r>
              <a:rPr lang="es-ES" dirty="0"/>
              <a:t>Impulsamos una red dinámica de socios en el desarrollo de la fuerza laboral, dedicada a generar oportunidades y fomentar el crecimiento económico. Guiados por un sólido sentido de responsabilidad fiduciaria y colaboración estratégica, gestionamos una red que diseña soluciones innovadoras para responder a las necesidades cambiantes de las empresas, mientras preparamos a las personas no solo para empleos, sino para carreras prósperas y con propósito.</a:t>
            </a:r>
          </a:p>
        </p:txBody>
      </p:sp>
    </p:spTree>
    <p:extLst>
      <p:ext uri="{BB962C8B-B14F-4D97-AF65-F5344CB8AC3E}">
        <p14:creationId xmlns:p14="http://schemas.microsoft.com/office/powerpoint/2010/main" val="148585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0F136-FE2E-6D78-8464-05F4B2BAF52B}"/>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E76F9A16-49DD-FD20-1A37-455C429C29B2}"/>
              </a:ext>
            </a:extLst>
          </p:cNvPr>
          <p:cNvGrpSpPr/>
          <p:nvPr/>
        </p:nvGrpSpPr>
        <p:grpSpPr>
          <a:xfrm>
            <a:off x="1155586" y="745106"/>
            <a:ext cx="9709010" cy="5521905"/>
            <a:chOff x="-78528" y="799887"/>
            <a:chExt cx="9049186" cy="5521905"/>
          </a:xfrm>
        </p:grpSpPr>
        <p:graphicFrame>
          <p:nvGraphicFramePr>
            <p:cNvPr id="7" name="Diagram 6">
              <a:extLst>
                <a:ext uri="{FF2B5EF4-FFF2-40B4-BE49-F238E27FC236}">
                  <a16:creationId xmlns:a16="http://schemas.microsoft.com/office/drawing/2014/main" id="{4A39394A-5C75-5438-831B-25214DFDFA5B}"/>
                </a:ext>
              </a:extLst>
            </p:cNvPr>
            <p:cNvGraphicFramePr/>
            <p:nvPr>
              <p:extLst>
                <p:ext uri="{D42A27DB-BD31-4B8C-83A1-F6EECF244321}">
                  <p14:modId xmlns:p14="http://schemas.microsoft.com/office/powerpoint/2010/main" val="3824926749"/>
                </p:ext>
              </p:extLst>
            </p:nvPr>
          </p:nvGraphicFramePr>
          <p:xfrm>
            <a:off x="2394280" y="980665"/>
            <a:ext cx="3188390" cy="43880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a:extLst>
                <a:ext uri="{FF2B5EF4-FFF2-40B4-BE49-F238E27FC236}">
                  <a16:creationId xmlns:a16="http://schemas.microsoft.com/office/drawing/2014/main" id="{AEEB4AF6-8DB4-AB08-CB4D-DA7B800D0DB1}"/>
                </a:ext>
              </a:extLst>
            </p:cNvPr>
            <p:cNvGraphicFramePr/>
            <p:nvPr>
              <p:extLst>
                <p:ext uri="{D42A27DB-BD31-4B8C-83A1-F6EECF244321}">
                  <p14:modId xmlns:p14="http://schemas.microsoft.com/office/powerpoint/2010/main" val="1510868809"/>
                </p:ext>
              </p:extLst>
            </p:nvPr>
          </p:nvGraphicFramePr>
          <p:xfrm>
            <a:off x="3634989" y="799887"/>
            <a:ext cx="3188390" cy="438808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23" name="Picture 2" descr="C:\Users\TerriZhu\Desktop\training.png">
              <a:extLst>
                <a:ext uri="{FF2B5EF4-FFF2-40B4-BE49-F238E27FC236}">
                  <a16:creationId xmlns:a16="http://schemas.microsoft.com/office/drawing/2014/main" id="{88A06873-0923-265B-98B8-88BE8005F9A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1061" y="3067862"/>
              <a:ext cx="1212550" cy="121255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C:\Users\TerriZhu\Desktop\career coach.jpg">
              <a:extLst>
                <a:ext uri="{FF2B5EF4-FFF2-40B4-BE49-F238E27FC236}">
                  <a16:creationId xmlns:a16="http://schemas.microsoft.com/office/drawing/2014/main" id="{58D4E134-19FF-E55B-13A1-E809072C666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7865" y="4954755"/>
              <a:ext cx="1708481" cy="92258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7" descr="C:\Users\TerriZhu\Desktop\employer.png">
              <a:extLst>
                <a:ext uri="{FF2B5EF4-FFF2-40B4-BE49-F238E27FC236}">
                  <a16:creationId xmlns:a16="http://schemas.microsoft.com/office/drawing/2014/main" id="{E5B2DCD1-04F1-7C25-059A-8EC25C16DFB2}"/>
                </a:ext>
              </a:extLst>
            </p:cNvPr>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6222" b="89778" l="4000" r="94667">
                          <a14:foregroundMark x1="32889" y1="74222" x2="12000" y2="66667"/>
                          <a14:foregroundMark x1="12000" y1="66667" x2="5333" y2="83556"/>
                          <a14:foregroundMark x1="7556" y1="84889" x2="4000" y2="90222"/>
                          <a14:foregroundMark x1="47111" y1="76889" x2="51111" y2="57333"/>
                          <a14:foregroundMark x1="51111" y1="57333" x2="44000" y2="56444"/>
                          <a14:foregroundMark x1="88000" y1="66667" x2="69778" y2="74222"/>
                          <a14:foregroundMark x1="90222" y1="56444" x2="95111" y2="78222"/>
                          <a14:foregroundMark x1="83556" y1="40444" x2="85778" y2="42667"/>
                          <a14:foregroundMark x1="61778" y1="31111" x2="61778" y2="31111"/>
                          <a14:foregroundMark x1="23556" y1="31556" x2="22222" y2="46667"/>
                          <a14:foregroundMark x1="44000" y1="6222" x2="73778" y2="7556"/>
                        </a14:backgroundRemoval>
                      </a14:imgEffect>
                    </a14:imgLayer>
                  </a14:imgProps>
                </a:ext>
                <a:ext uri="{28A0092B-C50C-407E-A947-70E740481C1C}">
                  <a14:useLocalDpi xmlns:a14="http://schemas.microsoft.com/office/drawing/2010/main" val="0"/>
                </a:ext>
              </a:extLst>
            </a:blip>
            <a:srcRect/>
            <a:stretch>
              <a:fillRect/>
            </a:stretch>
          </p:blipFill>
          <p:spPr bwMode="auto">
            <a:xfrm>
              <a:off x="7118693" y="1291386"/>
              <a:ext cx="1222533" cy="122253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C:\Users\TerriZhu\Desktop\job seeker.png">
              <a:extLst>
                <a:ext uri="{FF2B5EF4-FFF2-40B4-BE49-F238E27FC236}">
                  <a16:creationId xmlns:a16="http://schemas.microsoft.com/office/drawing/2014/main" id="{5F906127-E2DC-3E3B-3A9E-D0C4757F275E}"/>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l="15136" r="13886" b="37964"/>
            <a:stretch/>
          </p:blipFill>
          <p:spPr bwMode="auto">
            <a:xfrm>
              <a:off x="416465" y="1120791"/>
              <a:ext cx="2157783" cy="1614323"/>
            </a:xfrm>
            <a:prstGeom prst="ellipse">
              <a:avLst/>
            </a:prstGeom>
            <a:noFill/>
            <a:extLst>
              <a:ext uri="{909E8E84-426E-40DD-AFC4-6F175D3DCCD1}">
                <a14:hiddenFill xmlns:a14="http://schemas.microsoft.com/office/drawing/2010/main">
                  <a:solidFill>
                    <a:srgbClr val="FFFFFF"/>
                  </a:solidFill>
                </a14:hiddenFill>
              </a:ext>
            </a:extLst>
          </p:spPr>
        </p:pic>
        <p:pic>
          <p:nvPicPr>
            <p:cNvPr id="27" name="Picture 9" descr="C:\Users\TerriZhu\Desktop\business services.png">
              <a:extLst>
                <a:ext uri="{FF2B5EF4-FFF2-40B4-BE49-F238E27FC236}">
                  <a16:creationId xmlns:a16="http://schemas.microsoft.com/office/drawing/2014/main" id="{9E5EBD76-F265-1DC2-7000-0FA87781BA04}"/>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424284" y="3143173"/>
              <a:ext cx="1191262" cy="1191262"/>
            </a:xfrm>
            <a:prstGeom prst="ellipse">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E0AF64E8-21E8-2DE9-27F5-D0FF69CEB821}"/>
                </a:ext>
              </a:extLst>
            </p:cNvPr>
            <p:cNvSpPr txBox="1"/>
            <p:nvPr/>
          </p:nvSpPr>
          <p:spPr>
            <a:xfrm>
              <a:off x="7087143" y="2460632"/>
              <a:ext cx="1529114" cy="369332"/>
            </a:xfrm>
            <a:prstGeom prst="rect">
              <a:avLst/>
            </a:prstGeom>
            <a:noFill/>
          </p:spPr>
          <p:txBody>
            <a:bodyPr wrap="square" rtlCol="0">
              <a:spAutoFit/>
            </a:bodyPr>
            <a:lstStyle/>
            <a:p>
              <a:pPr algn="ctr"/>
              <a:r>
                <a:rPr lang="en-US" b="1" dirty="0" err="1">
                  <a:solidFill>
                    <a:srgbClr val="5C8E26"/>
                  </a:solidFill>
                </a:rPr>
                <a:t>Empleador</a:t>
              </a:r>
              <a:endParaRPr lang="es-MX" dirty="0"/>
            </a:p>
          </p:txBody>
        </p:sp>
        <p:sp>
          <p:nvSpPr>
            <p:cNvPr id="29" name="TextBox 28">
              <a:extLst>
                <a:ext uri="{FF2B5EF4-FFF2-40B4-BE49-F238E27FC236}">
                  <a16:creationId xmlns:a16="http://schemas.microsoft.com/office/drawing/2014/main" id="{AEB7EDCC-7B6B-F52C-FB76-FE5E3F65ACE7}"/>
                </a:ext>
              </a:extLst>
            </p:cNvPr>
            <p:cNvSpPr txBox="1"/>
            <p:nvPr/>
          </p:nvSpPr>
          <p:spPr>
            <a:xfrm>
              <a:off x="629476" y="2513919"/>
              <a:ext cx="1529114" cy="553998"/>
            </a:xfrm>
            <a:prstGeom prst="rect">
              <a:avLst/>
            </a:prstGeom>
            <a:noFill/>
          </p:spPr>
          <p:txBody>
            <a:bodyPr wrap="square" rtlCol="0">
              <a:spAutoFit/>
            </a:bodyPr>
            <a:lstStyle/>
            <a:p>
              <a:pPr algn="ctr">
                <a:lnSpc>
                  <a:spcPts val="1800"/>
                </a:lnSpc>
              </a:pPr>
              <a:r>
                <a:rPr lang="es-MX" b="1" dirty="0">
                  <a:solidFill>
                    <a:srgbClr val="E20000"/>
                  </a:solidFill>
                </a:rPr>
                <a:t>Solicitante de empleo</a:t>
              </a:r>
            </a:p>
          </p:txBody>
        </p:sp>
        <p:sp>
          <p:nvSpPr>
            <p:cNvPr id="30" name="TextBox 29">
              <a:extLst>
                <a:ext uri="{FF2B5EF4-FFF2-40B4-BE49-F238E27FC236}">
                  <a16:creationId xmlns:a16="http://schemas.microsoft.com/office/drawing/2014/main" id="{F9CD03EC-9893-8A0E-AF1D-E34F70EB03F2}"/>
                </a:ext>
              </a:extLst>
            </p:cNvPr>
            <p:cNvSpPr txBox="1"/>
            <p:nvPr/>
          </p:nvSpPr>
          <p:spPr>
            <a:xfrm>
              <a:off x="-78528" y="4265501"/>
              <a:ext cx="2281446" cy="646331"/>
            </a:xfrm>
            <a:prstGeom prst="rect">
              <a:avLst/>
            </a:prstGeom>
            <a:noFill/>
          </p:spPr>
          <p:txBody>
            <a:bodyPr wrap="square" rtlCol="0">
              <a:spAutoFit/>
            </a:bodyPr>
            <a:lstStyle/>
            <a:p>
              <a:pPr algn="ctr"/>
              <a:r>
                <a:rPr lang="en-US" b="1" dirty="0" err="1">
                  <a:solidFill>
                    <a:srgbClr val="24D2A4"/>
                  </a:solidFill>
                </a:rPr>
                <a:t>Proveedor</a:t>
              </a:r>
              <a:r>
                <a:rPr lang="en-US" b="1" dirty="0">
                  <a:solidFill>
                    <a:srgbClr val="24D2A4"/>
                  </a:solidFill>
                </a:rPr>
                <a:t> de </a:t>
              </a:r>
              <a:r>
                <a:rPr lang="en-US" b="1" dirty="0" err="1">
                  <a:solidFill>
                    <a:srgbClr val="24D2A4"/>
                  </a:solidFill>
                </a:rPr>
                <a:t>entrenamiento</a:t>
              </a:r>
              <a:endParaRPr lang="en-US" b="1" dirty="0">
                <a:solidFill>
                  <a:srgbClr val="24D2A4"/>
                </a:solidFill>
              </a:endParaRPr>
            </a:p>
          </p:txBody>
        </p:sp>
        <p:sp>
          <p:nvSpPr>
            <p:cNvPr id="31" name="TextBox 30">
              <a:extLst>
                <a:ext uri="{FF2B5EF4-FFF2-40B4-BE49-F238E27FC236}">
                  <a16:creationId xmlns:a16="http://schemas.microsoft.com/office/drawing/2014/main" id="{4A29423A-FBD2-0DB1-B00A-829F0BDDCC6D}"/>
                </a:ext>
              </a:extLst>
            </p:cNvPr>
            <p:cNvSpPr txBox="1"/>
            <p:nvPr/>
          </p:nvSpPr>
          <p:spPr>
            <a:xfrm>
              <a:off x="95952" y="5952460"/>
              <a:ext cx="2674412" cy="369332"/>
            </a:xfrm>
            <a:prstGeom prst="rect">
              <a:avLst/>
            </a:prstGeom>
            <a:noFill/>
          </p:spPr>
          <p:txBody>
            <a:bodyPr wrap="square" rtlCol="0">
              <a:spAutoFit/>
            </a:bodyPr>
            <a:lstStyle/>
            <a:p>
              <a:pPr algn="ctr"/>
              <a:r>
                <a:rPr lang="en-US" b="1" dirty="0" err="1">
                  <a:solidFill>
                    <a:srgbClr val="F4A70C"/>
                  </a:solidFill>
                </a:rPr>
                <a:t>Entrenador</a:t>
              </a:r>
              <a:r>
                <a:rPr lang="en-US" b="1" dirty="0">
                  <a:solidFill>
                    <a:srgbClr val="F4A70C"/>
                  </a:solidFill>
                </a:rPr>
                <a:t> de Carrera</a:t>
              </a:r>
            </a:p>
          </p:txBody>
        </p:sp>
        <p:sp>
          <p:nvSpPr>
            <p:cNvPr id="32" name="TextBox 31">
              <a:extLst>
                <a:ext uri="{FF2B5EF4-FFF2-40B4-BE49-F238E27FC236}">
                  <a16:creationId xmlns:a16="http://schemas.microsoft.com/office/drawing/2014/main" id="{3641438D-C73B-FEBD-C03F-CBBC4F9AA3C7}"/>
                </a:ext>
              </a:extLst>
            </p:cNvPr>
            <p:cNvSpPr txBox="1"/>
            <p:nvPr/>
          </p:nvSpPr>
          <p:spPr>
            <a:xfrm>
              <a:off x="7069172" y="4357358"/>
              <a:ext cx="1901486" cy="923330"/>
            </a:xfrm>
            <a:prstGeom prst="rect">
              <a:avLst/>
            </a:prstGeom>
            <a:noFill/>
          </p:spPr>
          <p:txBody>
            <a:bodyPr wrap="square" rtlCol="0">
              <a:spAutoFit/>
            </a:bodyPr>
            <a:lstStyle/>
            <a:p>
              <a:pPr algn="ctr"/>
              <a:r>
                <a:rPr lang="en-US" b="1" dirty="0">
                  <a:solidFill>
                    <a:srgbClr val="35448D"/>
                  </a:solidFill>
                </a:rPr>
                <a:t>Equipo de </a:t>
              </a:r>
              <a:r>
                <a:rPr lang="en-US" b="1" dirty="0" err="1">
                  <a:solidFill>
                    <a:srgbClr val="35448D"/>
                  </a:solidFill>
                </a:rPr>
                <a:t>servicios</a:t>
              </a:r>
              <a:r>
                <a:rPr lang="en-US" b="1" dirty="0">
                  <a:solidFill>
                    <a:srgbClr val="35448D"/>
                  </a:solidFill>
                </a:rPr>
                <a:t> </a:t>
              </a:r>
              <a:r>
                <a:rPr lang="en-US" b="1" dirty="0" err="1">
                  <a:solidFill>
                    <a:srgbClr val="35448D"/>
                  </a:solidFill>
                </a:rPr>
                <a:t>empresariales</a:t>
              </a:r>
              <a:endParaRPr lang="en-US" b="1" dirty="0">
                <a:solidFill>
                  <a:srgbClr val="35448D"/>
                </a:solidFill>
              </a:endParaRPr>
            </a:p>
          </p:txBody>
        </p:sp>
        <p:pic>
          <p:nvPicPr>
            <p:cNvPr id="33" name="Picture 10" descr="C:\Users\TerriZhu\Desktop\wrench.png">
              <a:extLst>
                <a:ext uri="{FF2B5EF4-FFF2-40B4-BE49-F238E27FC236}">
                  <a16:creationId xmlns:a16="http://schemas.microsoft.com/office/drawing/2014/main" id="{25E66532-5004-7404-E4AE-46D7F7F7B83E}"/>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rot="20638453">
              <a:off x="5399612" y="4698173"/>
              <a:ext cx="901249" cy="1233553"/>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724539A3-44E6-0F1E-884C-B5EB99091ED6}"/>
                </a:ext>
              </a:extLst>
            </p:cNvPr>
            <p:cNvSpPr txBox="1"/>
            <p:nvPr/>
          </p:nvSpPr>
          <p:spPr>
            <a:xfrm>
              <a:off x="6191259" y="5314950"/>
              <a:ext cx="2466049" cy="646331"/>
            </a:xfrm>
            <a:prstGeom prst="rect">
              <a:avLst/>
            </a:prstGeom>
            <a:noFill/>
          </p:spPr>
          <p:txBody>
            <a:bodyPr wrap="square" rtlCol="0">
              <a:spAutoFit/>
            </a:bodyPr>
            <a:lstStyle/>
            <a:p>
              <a:r>
                <a:rPr lang="en-US" b="1" dirty="0"/>
                <a:t>Chicago Cook Workforce Partnership</a:t>
              </a:r>
            </a:p>
          </p:txBody>
        </p:sp>
      </p:grpSp>
      <p:sp>
        <p:nvSpPr>
          <p:cNvPr id="2" name="Title 1">
            <a:extLst>
              <a:ext uri="{FF2B5EF4-FFF2-40B4-BE49-F238E27FC236}">
                <a16:creationId xmlns:a16="http://schemas.microsoft.com/office/drawing/2014/main" id="{88B771A2-D952-C7FA-4A1D-9D8A311653E6}"/>
              </a:ext>
            </a:extLst>
          </p:cNvPr>
          <p:cNvSpPr>
            <a:spLocks noGrp="1"/>
          </p:cNvSpPr>
          <p:nvPr>
            <p:ph type="title"/>
          </p:nvPr>
        </p:nvSpPr>
        <p:spPr>
          <a:xfrm>
            <a:off x="647700" y="343002"/>
            <a:ext cx="10896600" cy="1311128"/>
          </a:xfrm>
        </p:spPr>
        <p:txBody>
          <a:bodyPr/>
          <a:lstStyle/>
          <a:p>
            <a:r>
              <a:rPr lang="es-ES" dirty="0"/>
              <a:t>Partnership Descripción general </a:t>
            </a:r>
            <a:br>
              <a:rPr lang="es-ES" dirty="0"/>
            </a:br>
            <a:r>
              <a:rPr lang="es-ES" dirty="0"/>
              <a:t>de la red</a:t>
            </a:r>
          </a:p>
        </p:txBody>
      </p:sp>
      <p:sp>
        <p:nvSpPr>
          <p:cNvPr id="5" name="Footer Placeholder 4">
            <a:extLst>
              <a:ext uri="{FF2B5EF4-FFF2-40B4-BE49-F238E27FC236}">
                <a16:creationId xmlns:a16="http://schemas.microsoft.com/office/drawing/2014/main" id="{91D9092F-E148-4E96-B956-DF7A303ECC57}"/>
              </a:ext>
            </a:extLst>
          </p:cNvPr>
          <p:cNvSpPr>
            <a:spLocks noGrp="1"/>
          </p:cNvSpPr>
          <p:nvPr>
            <p:ph type="ftr" sz="quarter" idx="11"/>
          </p:nvPr>
        </p:nvSpPr>
        <p:spPr>
          <a:xfrm>
            <a:off x="1342789" y="6426292"/>
            <a:ext cx="4114800" cy="365125"/>
          </a:xfrm>
        </p:spPr>
        <p:txBody>
          <a:bodyPr/>
          <a:lstStyle/>
          <a:p>
            <a:r>
              <a:rPr lang="en-US" dirty="0"/>
              <a:t>CHICAGO COOK WORKFORCE PARTNERSHIP</a:t>
            </a:r>
          </a:p>
        </p:txBody>
      </p:sp>
      <p:sp>
        <p:nvSpPr>
          <p:cNvPr id="6" name="Slide Number Placeholder 5">
            <a:extLst>
              <a:ext uri="{FF2B5EF4-FFF2-40B4-BE49-F238E27FC236}">
                <a16:creationId xmlns:a16="http://schemas.microsoft.com/office/drawing/2014/main" id="{CAB2607F-C2D1-3A22-9C22-E944AE3D3DCE}"/>
              </a:ext>
            </a:extLst>
          </p:cNvPr>
          <p:cNvSpPr>
            <a:spLocks noGrp="1"/>
          </p:cNvSpPr>
          <p:nvPr>
            <p:ph type="sldNum" sz="quarter" idx="12"/>
          </p:nvPr>
        </p:nvSpPr>
        <p:spPr>
          <a:xfrm>
            <a:off x="647700" y="6426292"/>
            <a:ext cx="678180" cy="365125"/>
          </a:xfrm>
        </p:spPr>
        <p:txBody>
          <a:bodyPr/>
          <a:lstStyle/>
          <a:p>
            <a:fld id="{62FC844F-1C5E-9744-861D-1084858A0FD4}" type="slidenum">
              <a:rPr lang="en-US" smtClean="0"/>
              <a:pPr/>
              <a:t>5</a:t>
            </a:fld>
            <a:endParaRPr lang="en-US" dirty="0"/>
          </a:p>
        </p:txBody>
      </p:sp>
      <p:sp>
        <p:nvSpPr>
          <p:cNvPr id="4" name="Date Placeholder 3">
            <a:extLst>
              <a:ext uri="{FF2B5EF4-FFF2-40B4-BE49-F238E27FC236}">
                <a16:creationId xmlns:a16="http://schemas.microsoft.com/office/drawing/2014/main" id="{4DCF47F5-46F6-1571-73D4-8A6ABAEE1A45}"/>
              </a:ext>
            </a:extLst>
          </p:cNvPr>
          <p:cNvSpPr>
            <a:spLocks noGrp="1"/>
          </p:cNvSpPr>
          <p:nvPr>
            <p:ph type="dt" sz="half" idx="4294967295"/>
          </p:nvPr>
        </p:nvSpPr>
        <p:spPr>
          <a:xfrm>
            <a:off x="9448800" y="6426200"/>
            <a:ext cx="2743200" cy="365125"/>
          </a:xfrm>
        </p:spPr>
        <p:txBody>
          <a:bodyPr/>
          <a:lstStyle/>
          <a:p>
            <a:fld id="{DBA998AD-3AA5-774F-B560-A882E832BB27}" type="datetime1">
              <a:rPr lang="en-US" smtClean="0"/>
              <a:t>10/6/2025</a:t>
            </a:fld>
            <a:endParaRPr lang="en-US" dirty="0"/>
          </a:p>
        </p:txBody>
      </p:sp>
    </p:spTree>
    <p:extLst>
      <p:ext uri="{BB962C8B-B14F-4D97-AF65-F5344CB8AC3E}">
        <p14:creationId xmlns:p14="http://schemas.microsoft.com/office/powerpoint/2010/main" val="2050865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Placeholder 25" descr="A map of the state of illinois&#10;&#10;AI-generated content may be incorrect.">
            <a:extLst>
              <a:ext uri="{FF2B5EF4-FFF2-40B4-BE49-F238E27FC236}">
                <a16:creationId xmlns:a16="http://schemas.microsoft.com/office/drawing/2014/main" id="{157A6C26-FB62-F714-7FBA-9D9994C2B1E8}"/>
              </a:ext>
            </a:extLst>
          </p:cNvPr>
          <p:cNvPicPr>
            <a:picLocks noGrp="1" noChangeAspect="1"/>
          </p:cNvPicPr>
          <p:nvPr>
            <p:ph type="pic" sz="quarter" idx="13"/>
          </p:nvPr>
        </p:nvPicPr>
        <p:blipFill>
          <a:blip r:embed="rId3">
            <a:extLst>
              <a:ext uri="{837473B0-CC2E-450A-ABE3-18F120FF3D39}">
                <a1611:picAttrSrcUrl xmlns:a1611="http://schemas.microsoft.com/office/drawing/2016/11/main" r:id="rId4"/>
              </a:ext>
            </a:extLst>
          </a:blip>
          <a:srcRect t="8828" b="8828"/>
          <a:stretch>
            <a:fillRect/>
          </a:stretch>
        </p:blipFill>
        <p:spPr>
          <a:xfrm>
            <a:off x="7885113" y="0"/>
            <a:ext cx="4306887" cy="6324600"/>
          </a:xfrm>
        </p:spPr>
      </p:pic>
      <p:sp>
        <p:nvSpPr>
          <p:cNvPr id="27" name="TextBox 26">
            <a:extLst>
              <a:ext uri="{FF2B5EF4-FFF2-40B4-BE49-F238E27FC236}">
                <a16:creationId xmlns:a16="http://schemas.microsoft.com/office/drawing/2014/main" id="{02F54833-BD08-6600-5615-CDF9F2031EA3}"/>
              </a:ext>
            </a:extLst>
          </p:cNvPr>
          <p:cNvSpPr txBox="1"/>
          <p:nvPr/>
        </p:nvSpPr>
        <p:spPr>
          <a:xfrm>
            <a:off x="7821612" y="5918200"/>
            <a:ext cx="4306887" cy="369332"/>
          </a:xfrm>
          <a:prstGeom prst="rect">
            <a:avLst/>
          </a:prstGeom>
          <a:noFill/>
        </p:spPr>
        <p:txBody>
          <a:bodyPr wrap="square" rtlCol="0">
            <a:spAutoFit/>
          </a:bodyPr>
          <a:lstStyle/>
          <a:p>
            <a:r>
              <a:rPr lang="es-MX" sz="900" noProof="0" dirty="0" err="1">
                <a:hlinkClick r:id="rId4" tooltip="https://sh.wikipedia.org/wiki/Cook_County,_Illinois"/>
              </a:rPr>
              <a:t>This</a:t>
            </a:r>
            <a:r>
              <a:rPr lang="es-MX" sz="900" noProof="0" dirty="0">
                <a:hlinkClick r:id="rId4" tooltip="https://sh.wikipedia.org/wiki/Cook_County,_Illinois"/>
              </a:rPr>
              <a:t> </a:t>
            </a:r>
            <a:r>
              <a:rPr lang="es-MX" sz="900" noProof="0" dirty="0" err="1">
                <a:hlinkClick r:id="rId4" tooltip="https://sh.wikipedia.org/wiki/Cook_County,_Illinois"/>
              </a:rPr>
              <a:t>Photo</a:t>
            </a:r>
            <a:r>
              <a:rPr lang="es-MX" sz="900" noProof="0" dirty="0"/>
              <a:t> </a:t>
            </a:r>
            <a:r>
              <a:rPr lang="es-MX" sz="900" noProof="0" dirty="0" err="1"/>
              <a:t>by</a:t>
            </a:r>
            <a:r>
              <a:rPr lang="es-MX" sz="900" noProof="0" dirty="0"/>
              <a:t> </a:t>
            </a:r>
            <a:r>
              <a:rPr lang="es-MX" sz="900" noProof="0" dirty="0" err="1"/>
              <a:t>Unknown</a:t>
            </a:r>
            <a:br>
              <a:rPr lang="es-MX" sz="900" noProof="0" dirty="0"/>
            </a:br>
            <a:r>
              <a:rPr lang="es-MX" sz="900" noProof="0" dirty="0"/>
              <a:t> </a:t>
            </a:r>
            <a:r>
              <a:rPr lang="es-MX" sz="900" noProof="0" dirty="0" err="1"/>
              <a:t>Author</a:t>
            </a:r>
            <a:r>
              <a:rPr lang="es-MX" sz="900" noProof="0" dirty="0"/>
              <a:t> </a:t>
            </a:r>
            <a:r>
              <a:rPr lang="es-MX" sz="900" noProof="0" dirty="0" err="1"/>
              <a:t>is</a:t>
            </a:r>
            <a:r>
              <a:rPr lang="es-MX" sz="900" noProof="0" dirty="0"/>
              <a:t> </a:t>
            </a:r>
            <a:r>
              <a:rPr lang="es-MX" sz="900" noProof="0" dirty="0" err="1"/>
              <a:t>licensed</a:t>
            </a:r>
            <a:r>
              <a:rPr lang="es-MX" sz="900" noProof="0" dirty="0"/>
              <a:t> </a:t>
            </a:r>
            <a:r>
              <a:rPr lang="es-MX" sz="900" noProof="0" dirty="0" err="1"/>
              <a:t>under</a:t>
            </a:r>
            <a:r>
              <a:rPr lang="es-MX" sz="900" noProof="0" dirty="0"/>
              <a:t> </a:t>
            </a:r>
            <a:r>
              <a:rPr lang="es-MX" sz="900" noProof="0" dirty="0">
                <a:hlinkClick r:id="rId5" tooltip="https://creativecommons.org/licenses/by-sa/3.0/"/>
              </a:rPr>
              <a:t>CC BY-SA</a:t>
            </a:r>
            <a:endParaRPr lang="es-MX" sz="900" noProof="0" dirty="0"/>
          </a:p>
        </p:txBody>
      </p:sp>
      <p:sp>
        <p:nvSpPr>
          <p:cNvPr id="3" name="Title 2">
            <a:extLst>
              <a:ext uri="{FF2B5EF4-FFF2-40B4-BE49-F238E27FC236}">
                <a16:creationId xmlns:a16="http://schemas.microsoft.com/office/drawing/2014/main" id="{1EA6F2E6-C813-52ED-8AAA-96375F7923CB}"/>
              </a:ext>
            </a:extLst>
          </p:cNvPr>
          <p:cNvSpPr>
            <a:spLocks noGrp="1"/>
          </p:cNvSpPr>
          <p:nvPr>
            <p:ph type="title"/>
          </p:nvPr>
        </p:nvSpPr>
        <p:spPr>
          <a:xfrm>
            <a:off x="647700" y="647700"/>
            <a:ext cx="6777228" cy="701731"/>
          </a:xfrm>
        </p:spPr>
        <p:txBody>
          <a:bodyPr anchor="t">
            <a:normAutofit fontScale="90000"/>
          </a:bodyPr>
          <a:lstStyle/>
          <a:p>
            <a:r>
              <a:rPr lang="es-MX" noProof="0" dirty="0"/>
              <a:t>Mercado laboral de la región</a:t>
            </a:r>
          </a:p>
        </p:txBody>
      </p:sp>
      <p:sp>
        <p:nvSpPr>
          <p:cNvPr id="5" name="Footer Placeholder 4">
            <a:extLst>
              <a:ext uri="{FF2B5EF4-FFF2-40B4-BE49-F238E27FC236}">
                <a16:creationId xmlns:a16="http://schemas.microsoft.com/office/drawing/2014/main" id="{02D7147C-BEB0-2235-A59A-405880DDC955}"/>
              </a:ext>
            </a:extLst>
          </p:cNvPr>
          <p:cNvSpPr>
            <a:spLocks noGrp="1"/>
          </p:cNvSpPr>
          <p:nvPr>
            <p:ph type="ftr" sz="quarter" idx="11"/>
          </p:nvPr>
        </p:nvSpPr>
        <p:spPr>
          <a:xfrm>
            <a:off x="1342789" y="6426292"/>
            <a:ext cx="4114800" cy="365125"/>
          </a:xfrm>
        </p:spPr>
        <p:txBody>
          <a:bodyPr anchor="ctr">
            <a:normAutofit/>
          </a:bodyPr>
          <a:lstStyle/>
          <a:p>
            <a:pPr>
              <a:spcAft>
                <a:spcPts val="600"/>
              </a:spcAft>
            </a:pPr>
            <a:r>
              <a:rPr lang="es-MX" noProof="0" dirty="0"/>
              <a:t>CHICAGO COOK WORKFORCE PARTNERSHIP</a:t>
            </a:r>
          </a:p>
        </p:txBody>
      </p:sp>
      <p:sp>
        <p:nvSpPr>
          <p:cNvPr id="6" name="Slide Number Placeholder 5">
            <a:extLst>
              <a:ext uri="{FF2B5EF4-FFF2-40B4-BE49-F238E27FC236}">
                <a16:creationId xmlns:a16="http://schemas.microsoft.com/office/drawing/2014/main" id="{F4837D52-9F51-67EC-A037-FBEDC742802E}"/>
              </a:ext>
            </a:extLst>
          </p:cNvPr>
          <p:cNvSpPr>
            <a:spLocks noGrp="1"/>
          </p:cNvSpPr>
          <p:nvPr>
            <p:ph type="sldNum" sz="quarter" idx="12"/>
          </p:nvPr>
        </p:nvSpPr>
        <p:spPr>
          <a:xfrm>
            <a:off x="647700" y="6426292"/>
            <a:ext cx="678180" cy="365125"/>
          </a:xfrm>
        </p:spPr>
        <p:txBody>
          <a:bodyPr anchor="ctr">
            <a:normAutofit/>
          </a:bodyPr>
          <a:lstStyle/>
          <a:p>
            <a:pPr>
              <a:spcAft>
                <a:spcPts val="600"/>
              </a:spcAft>
            </a:pPr>
            <a:fld id="{62FC844F-1C5E-9744-861D-1084858A0FD4}" type="slidenum">
              <a:rPr lang="es-MX" noProof="0" smtClean="0"/>
              <a:pPr>
                <a:spcAft>
                  <a:spcPts val="600"/>
                </a:spcAft>
              </a:pPr>
              <a:t>6</a:t>
            </a:fld>
            <a:endParaRPr lang="es-MX" noProof="0" dirty="0"/>
          </a:p>
        </p:txBody>
      </p:sp>
      <p:graphicFrame>
        <p:nvGraphicFramePr>
          <p:cNvPr id="22" name="Content Placeholder 3">
            <a:extLst>
              <a:ext uri="{FF2B5EF4-FFF2-40B4-BE49-F238E27FC236}">
                <a16:creationId xmlns:a16="http://schemas.microsoft.com/office/drawing/2014/main" id="{5E441383-4BEC-E6C0-11C8-3F5917AC46D0}"/>
              </a:ext>
            </a:extLst>
          </p:cNvPr>
          <p:cNvGraphicFramePr>
            <a:graphicFrameLocks noGrp="1"/>
          </p:cNvGraphicFramePr>
          <p:nvPr>
            <p:ph idx="1"/>
            <p:extLst>
              <p:ext uri="{D42A27DB-BD31-4B8C-83A1-F6EECF244321}">
                <p14:modId xmlns:p14="http://schemas.microsoft.com/office/powerpoint/2010/main" val="1171486647"/>
              </p:ext>
            </p:extLst>
          </p:nvPr>
        </p:nvGraphicFramePr>
        <p:xfrm>
          <a:off x="647700" y="1665962"/>
          <a:ext cx="6777228" cy="434164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722393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70711-1F42-6F4A-2F50-32B42F7BA20B}"/>
              </a:ext>
            </a:extLst>
          </p:cNvPr>
          <p:cNvSpPr>
            <a:spLocks noGrp="1"/>
          </p:cNvSpPr>
          <p:nvPr>
            <p:ph type="title"/>
          </p:nvPr>
        </p:nvSpPr>
        <p:spPr>
          <a:xfrm>
            <a:off x="6018276" y="629596"/>
            <a:ext cx="6173724" cy="1089529"/>
          </a:xfrm>
        </p:spPr>
        <p:txBody>
          <a:bodyPr/>
          <a:lstStyle/>
          <a:p>
            <a:r>
              <a:rPr lang="es-MX" sz="3600" noProof="0" dirty="0"/>
              <a:t>¿Qué es un trabajador desplazado?</a:t>
            </a:r>
          </a:p>
        </p:txBody>
      </p:sp>
      <p:sp>
        <p:nvSpPr>
          <p:cNvPr id="3" name="Content Placeholder 2">
            <a:extLst>
              <a:ext uri="{FF2B5EF4-FFF2-40B4-BE49-F238E27FC236}">
                <a16:creationId xmlns:a16="http://schemas.microsoft.com/office/drawing/2014/main" id="{ABB9C42C-7E40-FCE4-427C-B87432C1D9C3}"/>
              </a:ext>
            </a:extLst>
          </p:cNvPr>
          <p:cNvSpPr>
            <a:spLocks noGrp="1"/>
          </p:cNvSpPr>
          <p:nvPr>
            <p:ph idx="1"/>
          </p:nvPr>
        </p:nvSpPr>
        <p:spPr>
          <a:xfrm>
            <a:off x="176167" y="1684250"/>
            <a:ext cx="11829905" cy="4341646"/>
          </a:xfrm>
        </p:spPr>
        <p:txBody>
          <a:bodyPr numCol="2">
            <a:normAutofit fontScale="92500"/>
          </a:bodyPr>
          <a:lstStyle/>
          <a:p>
            <a:r>
              <a:rPr lang="es-MX" noProof="0" dirty="0"/>
              <a:t>Proporciona información y recursos disponibles y programación para los trabajadores desplazados de WIOA, administrados bajo el sistema de fuerza laboral pública del Condado de Cook: Área de innovación de la fuerza laboral local 7 (LWIA) o "The Partnership".</a:t>
            </a:r>
          </a:p>
          <a:p>
            <a:r>
              <a:rPr lang="es-MX" noProof="0" dirty="0"/>
              <a:t>Para apoyar a los trabajadores afectados que enfrentan un despido laboral sin culpa propia, con servicios de empleo, programas y recursos que los prepararán y apoyarán en sus esfuerzos de reempleo, incluida la oportunidad de capacitarse / reentrenarse en el sector y la demanda formación ocupacional.</a:t>
            </a:r>
          </a:p>
          <a:p>
            <a:pPr marL="0" indent="0">
              <a:buNone/>
            </a:pPr>
            <a:endParaRPr lang="es-MX" noProof="0" dirty="0"/>
          </a:p>
          <a:p>
            <a:r>
              <a:rPr lang="es-MX" noProof="0" dirty="0"/>
              <a:t>Han recibido aviso de despido, han sido despedidos, debido al cierre de la empresa o reorganización que resulta en una reducción de la fuerza o despido masivo.</a:t>
            </a:r>
          </a:p>
          <a:p>
            <a:r>
              <a:rPr lang="es-MX" noProof="0" dirty="0"/>
              <a:t>Los servicios de respuesta rápida se ponen en acción al recibir el aviso de advertencia (WARN).</a:t>
            </a:r>
          </a:p>
          <a:p>
            <a:r>
              <a:rPr lang="es-MX" noProof="0" dirty="0"/>
              <a:t>La financiación de trabajadores desplazados de WIOA sirve a estos trabajadores afectados por despido en su transición de empleo a través de programas y servicios de desarrollo de la fuerza laboral.</a:t>
            </a:r>
          </a:p>
          <a:p>
            <a:endParaRPr lang="es-MX" noProof="0" dirty="0"/>
          </a:p>
        </p:txBody>
      </p:sp>
      <p:sp>
        <p:nvSpPr>
          <p:cNvPr id="5" name="Footer Placeholder 4">
            <a:extLst>
              <a:ext uri="{FF2B5EF4-FFF2-40B4-BE49-F238E27FC236}">
                <a16:creationId xmlns:a16="http://schemas.microsoft.com/office/drawing/2014/main" id="{FE5A729B-BAE6-0041-FD63-2A4B9E23F336}"/>
              </a:ext>
            </a:extLst>
          </p:cNvPr>
          <p:cNvSpPr>
            <a:spLocks noGrp="1"/>
          </p:cNvSpPr>
          <p:nvPr>
            <p:ph type="ftr" sz="quarter" idx="11"/>
          </p:nvPr>
        </p:nvSpPr>
        <p:spPr>
          <a:xfrm>
            <a:off x="1342789" y="6426292"/>
            <a:ext cx="4114800" cy="365125"/>
          </a:xfrm>
        </p:spPr>
        <p:txBody>
          <a:bodyPr/>
          <a:lstStyle/>
          <a:p>
            <a:r>
              <a:rPr lang="es-MX" noProof="0" dirty="0"/>
              <a:t>CHICAGO COOK WORKFORCE PARTNERSHIP</a:t>
            </a:r>
          </a:p>
        </p:txBody>
      </p:sp>
      <p:sp>
        <p:nvSpPr>
          <p:cNvPr id="6" name="Slide Number Placeholder 5">
            <a:extLst>
              <a:ext uri="{FF2B5EF4-FFF2-40B4-BE49-F238E27FC236}">
                <a16:creationId xmlns:a16="http://schemas.microsoft.com/office/drawing/2014/main" id="{229B514B-1B84-FB84-2CE3-A8D6768D9E0B}"/>
              </a:ext>
            </a:extLst>
          </p:cNvPr>
          <p:cNvSpPr>
            <a:spLocks noGrp="1"/>
          </p:cNvSpPr>
          <p:nvPr>
            <p:ph type="sldNum" sz="quarter" idx="12"/>
          </p:nvPr>
        </p:nvSpPr>
        <p:spPr>
          <a:xfrm>
            <a:off x="647700" y="6426292"/>
            <a:ext cx="678180" cy="365125"/>
          </a:xfrm>
        </p:spPr>
        <p:txBody>
          <a:bodyPr/>
          <a:lstStyle/>
          <a:p>
            <a:fld id="{62FC844F-1C5E-9744-861D-1084858A0FD4}" type="slidenum">
              <a:rPr lang="es-MX" noProof="0" smtClean="0"/>
              <a:pPr/>
              <a:t>7</a:t>
            </a:fld>
            <a:endParaRPr lang="es-MX" noProof="0" dirty="0"/>
          </a:p>
        </p:txBody>
      </p:sp>
      <p:sp>
        <p:nvSpPr>
          <p:cNvPr id="4" name="Date Placeholder 3">
            <a:extLst>
              <a:ext uri="{FF2B5EF4-FFF2-40B4-BE49-F238E27FC236}">
                <a16:creationId xmlns:a16="http://schemas.microsoft.com/office/drawing/2014/main" id="{192238D5-4879-0F13-534D-0E2E9CEDEE1B}"/>
              </a:ext>
            </a:extLst>
          </p:cNvPr>
          <p:cNvSpPr>
            <a:spLocks noGrp="1"/>
          </p:cNvSpPr>
          <p:nvPr>
            <p:ph type="dt" sz="half" idx="4294967295"/>
          </p:nvPr>
        </p:nvSpPr>
        <p:spPr>
          <a:xfrm>
            <a:off x="9448800" y="6426200"/>
            <a:ext cx="2743200" cy="365125"/>
          </a:xfrm>
        </p:spPr>
        <p:txBody>
          <a:bodyPr/>
          <a:lstStyle/>
          <a:p>
            <a:fld id="{DBA998AD-3AA5-774F-B560-A882E832BB27}" type="datetime1">
              <a:rPr lang="es-MX" noProof="0" smtClean="0"/>
              <a:t>06/10/2025</a:t>
            </a:fld>
            <a:endParaRPr lang="es-MX" noProof="0" dirty="0"/>
          </a:p>
        </p:txBody>
      </p:sp>
      <p:sp>
        <p:nvSpPr>
          <p:cNvPr id="7" name="Title 1">
            <a:extLst>
              <a:ext uri="{FF2B5EF4-FFF2-40B4-BE49-F238E27FC236}">
                <a16:creationId xmlns:a16="http://schemas.microsoft.com/office/drawing/2014/main" id="{4CFB97B3-9B7B-7E7E-36B1-E62C77D72246}"/>
              </a:ext>
            </a:extLst>
          </p:cNvPr>
          <p:cNvSpPr txBox="1">
            <a:spLocks/>
          </p:cNvSpPr>
          <p:nvPr/>
        </p:nvSpPr>
        <p:spPr>
          <a:xfrm>
            <a:off x="176167" y="629597"/>
            <a:ext cx="6448044" cy="1089529"/>
          </a:xfrm>
          <a:prstGeom prst="rect">
            <a:avLst/>
          </a:prstGeom>
        </p:spPr>
        <p:txBody>
          <a:bodyPr vert="horz" lIns="91440" tIns="45720" rIns="91440" bIns="45720" rtlCol="0" anchor="ctr">
            <a:spAutoFit/>
          </a:bodyPr>
          <a:lstStyle>
            <a:lvl1pPr algn="l" defTabSz="914400" rtl="0" eaLnBrk="1" latinLnBrk="0" hangingPunct="1">
              <a:lnSpc>
                <a:spcPct val="90000"/>
              </a:lnSpc>
              <a:spcBef>
                <a:spcPct val="0"/>
              </a:spcBef>
              <a:buNone/>
              <a:defRPr sz="4400" b="1" kern="1200">
                <a:solidFill>
                  <a:schemeClr val="tx1"/>
                </a:solidFill>
                <a:latin typeface="Barlow" pitchFamily="2" charset="77"/>
                <a:ea typeface="+mj-ea"/>
                <a:cs typeface="+mj-cs"/>
              </a:defRPr>
            </a:lvl1pPr>
          </a:lstStyle>
          <a:p>
            <a:r>
              <a:rPr lang="es-MX" sz="3600" noProof="0" dirty="0"/>
              <a:t>Servicios de respuesta </a:t>
            </a:r>
          </a:p>
          <a:p>
            <a:r>
              <a:rPr lang="es-MX" sz="3600" noProof="0" dirty="0"/>
              <a:t>rápida</a:t>
            </a:r>
          </a:p>
        </p:txBody>
      </p:sp>
    </p:spTree>
    <p:extLst>
      <p:ext uri="{BB962C8B-B14F-4D97-AF65-F5344CB8AC3E}">
        <p14:creationId xmlns:p14="http://schemas.microsoft.com/office/powerpoint/2010/main" val="1718061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EC89E-E3F8-93C0-5F2B-3338ED2016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19183C-DA6E-BE7C-BF18-2D94129F376A}"/>
              </a:ext>
            </a:extLst>
          </p:cNvPr>
          <p:cNvSpPr>
            <a:spLocks noGrp="1"/>
          </p:cNvSpPr>
          <p:nvPr>
            <p:ph type="title"/>
          </p:nvPr>
        </p:nvSpPr>
        <p:spPr>
          <a:xfrm>
            <a:off x="647700" y="647700"/>
            <a:ext cx="10896600" cy="701731"/>
          </a:xfrm>
        </p:spPr>
        <p:txBody>
          <a:bodyPr/>
          <a:lstStyle/>
          <a:p>
            <a:r>
              <a:rPr lang="es-MX" noProof="0" dirty="0"/>
              <a:t>¿Qué es WIOA?</a:t>
            </a:r>
          </a:p>
        </p:txBody>
      </p:sp>
      <p:sp>
        <p:nvSpPr>
          <p:cNvPr id="3" name="Content Placeholder 2">
            <a:extLst>
              <a:ext uri="{FF2B5EF4-FFF2-40B4-BE49-F238E27FC236}">
                <a16:creationId xmlns:a16="http://schemas.microsoft.com/office/drawing/2014/main" id="{04B07AA0-9F0C-C700-32A4-0B19D40E3681}"/>
              </a:ext>
            </a:extLst>
          </p:cNvPr>
          <p:cNvSpPr>
            <a:spLocks noGrp="1"/>
          </p:cNvSpPr>
          <p:nvPr>
            <p:ph idx="1"/>
          </p:nvPr>
        </p:nvSpPr>
        <p:spPr>
          <a:xfrm>
            <a:off x="647700" y="1665962"/>
            <a:ext cx="10896600" cy="4341646"/>
          </a:xfrm>
        </p:spPr>
        <p:txBody>
          <a:bodyPr>
            <a:normAutofit/>
          </a:bodyPr>
          <a:lstStyle/>
          <a:p>
            <a:pPr marL="0" indent="0">
              <a:buNone/>
            </a:pPr>
            <a:r>
              <a:rPr lang="es-MX" sz="2400" b="1" noProof="0" dirty="0"/>
              <a:t>Ley de Oportunidades e Innovación de la Fuerza Laboral – WIOA (siglas en ingles)</a:t>
            </a:r>
          </a:p>
          <a:p>
            <a:r>
              <a:rPr lang="es-MX" noProof="0" dirty="0"/>
              <a:t>Los programas y servicios de trabajadores despedidos para trabajadores desplazados se ponen a disposición a través de fondos federales del Departamento de Trabajo de los EE. UU.</a:t>
            </a:r>
          </a:p>
          <a:p>
            <a:r>
              <a:rPr lang="es-MX" noProof="0" dirty="0"/>
              <a:t>WIOA financia el sistema de fuerza laboral pública en todo Estados Unidos a través del sistema American Job Center (</a:t>
            </a:r>
            <a:r>
              <a:rPr lang="es-ES" dirty="0"/>
              <a:t>Centro Americano de Empleos, AJC </a:t>
            </a:r>
            <a:r>
              <a:rPr lang="es-MX" noProof="0" dirty="0"/>
              <a:t>).</a:t>
            </a:r>
          </a:p>
          <a:p>
            <a:r>
              <a:rPr lang="es-MX" noProof="0" dirty="0"/>
              <a:t>Los fondos de WIOA brindan asistencia de preparación para el reempleo, asistencia / asistencia para la colocación laboral y la oportunidad de capacitación ocupacional que conduce a un mejor logro de habilidades y comercialización de la fuerza laboral.</a:t>
            </a:r>
          </a:p>
          <a:p>
            <a:pPr marL="0" indent="0">
              <a:buNone/>
            </a:pPr>
            <a:r>
              <a:rPr lang="es-MX" sz="2400" b="1" noProof="0" dirty="0"/>
              <a:t>¡SIN COSTO PARA USTED! Programa financiado por los impuestos.</a:t>
            </a:r>
          </a:p>
        </p:txBody>
      </p:sp>
      <p:sp>
        <p:nvSpPr>
          <p:cNvPr id="5" name="Footer Placeholder 4">
            <a:extLst>
              <a:ext uri="{FF2B5EF4-FFF2-40B4-BE49-F238E27FC236}">
                <a16:creationId xmlns:a16="http://schemas.microsoft.com/office/drawing/2014/main" id="{9D5138EB-4FC5-310E-11AE-0ADB0ADC7EB1}"/>
              </a:ext>
            </a:extLst>
          </p:cNvPr>
          <p:cNvSpPr>
            <a:spLocks noGrp="1"/>
          </p:cNvSpPr>
          <p:nvPr>
            <p:ph type="ftr" sz="quarter" idx="11"/>
          </p:nvPr>
        </p:nvSpPr>
        <p:spPr>
          <a:xfrm>
            <a:off x="1342789" y="6426292"/>
            <a:ext cx="4114800" cy="365125"/>
          </a:xfrm>
        </p:spPr>
        <p:txBody>
          <a:bodyPr/>
          <a:lstStyle/>
          <a:p>
            <a:r>
              <a:rPr lang="es-MX" noProof="0" dirty="0"/>
              <a:t>CHICAGO COOK WORKFORCE PARTNERSHIP</a:t>
            </a:r>
          </a:p>
        </p:txBody>
      </p:sp>
      <p:sp>
        <p:nvSpPr>
          <p:cNvPr id="6" name="Slide Number Placeholder 5">
            <a:extLst>
              <a:ext uri="{FF2B5EF4-FFF2-40B4-BE49-F238E27FC236}">
                <a16:creationId xmlns:a16="http://schemas.microsoft.com/office/drawing/2014/main" id="{1B6D305A-D030-2D90-109A-A39B2666169D}"/>
              </a:ext>
            </a:extLst>
          </p:cNvPr>
          <p:cNvSpPr>
            <a:spLocks noGrp="1"/>
          </p:cNvSpPr>
          <p:nvPr>
            <p:ph type="sldNum" sz="quarter" idx="12"/>
          </p:nvPr>
        </p:nvSpPr>
        <p:spPr>
          <a:xfrm>
            <a:off x="647700" y="6426292"/>
            <a:ext cx="678180" cy="365125"/>
          </a:xfrm>
        </p:spPr>
        <p:txBody>
          <a:bodyPr/>
          <a:lstStyle/>
          <a:p>
            <a:fld id="{62FC844F-1C5E-9744-861D-1084858A0FD4}" type="slidenum">
              <a:rPr lang="es-MX" noProof="0" smtClean="0"/>
              <a:pPr/>
              <a:t>8</a:t>
            </a:fld>
            <a:endParaRPr lang="es-MX" noProof="0" dirty="0"/>
          </a:p>
        </p:txBody>
      </p:sp>
      <p:sp>
        <p:nvSpPr>
          <p:cNvPr id="4" name="Date Placeholder 3">
            <a:extLst>
              <a:ext uri="{FF2B5EF4-FFF2-40B4-BE49-F238E27FC236}">
                <a16:creationId xmlns:a16="http://schemas.microsoft.com/office/drawing/2014/main" id="{B0AB8C2B-9F3E-7D85-0667-E92EF16E2618}"/>
              </a:ext>
            </a:extLst>
          </p:cNvPr>
          <p:cNvSpPr>
            <a:spLocks noGrp="1"/>
          </p:cNvSpPr>
          <p:nvPr>
            <p:ph type="dt" sz="half" idx="4294967295"/>
          </p:nvPr>
        </p:nvSpPr>
        <p:spPr>
          <a:xfrm>
            <a:off x="9448800" y="6426200"/>
            <a:ext cx="2743200" cy="365125"/>
          </a:xfrm>
        </p:spPr>
        <p:txBody>
          <a:bodyPr/>
          <a:lstStyle/>
          <a:p>
            <a:fld id="{DBA998AD-3AA5-774F-B560-A882E832BB27}" type="datetime1">
              <a:rPr lang="es-MX" noProof="0" smtClean="0"/>
              <a:t>06/10/2025</a:t>
            </a:fld>
            <a:endParaRPr lang="es-MX" noProof="0" dirty="0"/>
          </a:p>
        </p:txBody>
      </p:sp>
    </p:spTree>
    <p:extLst>
      <p:ext uri="{BB962C8B-B14F-4D97-AF65-F5344CB8AC3E}">
        <p14:creationId xmlns:p14="http://schemas.microsoft.com/office/powerpoint/2010/main" val="4153124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F22EE-75ED-7830-7499-FE967C216F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82D524-75CF-2D66-C252-C14045B7E1A5}"/>
              </a:ext>
            </a:extLst>
          </p:cNvPr>
          <p:cNvSpPr>
            <a:spLocks noGrp="1"/>
          </p:cNvSpPr>
          <p:nvPr>
            <p:ph type="title"/>
          </p:nvPr>
        </p:nvSpPr>
        <p:spPr>
          <a:xfrm>
            <a:off x="647700" y="647700"/>
            <a:ext cx="10896600" cy="701731"/>
          </a:xfrm>
        </p:spPr>
        <p:txBody>
          <a:bodyPr/>
          <a:lstStyle/>
          <a:p>
            <a:r>
              <a:rPr lang="es-MX" noProof="0" dirty="0"/>
              <a:t>Comience a través de WIOA</a:t>
            </a:r>
          </a:p>
        </p:txBody>
      </p:sp>
      <p:sp>
        <p:nvSpPr>
          <p:cNvPr id="3" name="Content Placeholder 2">
            <a:extLst>
              <a:ext uri="{FF2B5EF4-FFF2-40B4-BE49-F238E27FC236}">
                <a16:creationId xmlns:a16="http://schemas.microsoft.com/office/drawing/2014/main" id="{DB51223F-ED38-21BB-B547-C673FE9F7678}"/>
              </a:ext>
            </a:extLst>
          </p:cNvPr>
          <p:cNvSpPr>
            <a:spLocks noGrp="1"/>
          </p:cNvSpPr>
          <p:nvPr>
            <p:ph idx="1"/>
          </p:nvPr>
        </p:nvSpPr>
        <p:spPr>
          <a:xfrm>
            <a:off x="647700" y="1665962"/>
            <a:ext cx="10896600" cy="4544338"/>
          </a:xfrm>
        </p:spPr>
        <p:txBody>
          <a:bodyPr>
            <a:normAutofit fontScale="92500" lnSpcReduction="10000"/>
          </a:bodyPr>
          <a:lstStyle/>
          <a:p>
            <a:pPr marL="0" indent="0">
              <a:buNone/>
            </a:pPr>
            <a:r>
              <a:rPr lang="es-MX" sz="2400" b="1" noProof="0" dirty="0"/>
              <a:t>¿Cómo puede ayudar WIOA y su próximo paso?</a:t>
            </a:r>
          </a:p>
          <a:p>
            <a:r>
              <a:rPr lang="es-MX" noProof="0" dirty="0"/>
              <a:t>El programa de trabajadores desplazados de WIOA proporciona servicios y recursos profesionales, preparación para la fuerza laboral y servicios de capacitación para trabajadores despedidos a través del sistema American Job Center y el sistema público de fuerza laboral.</a:t>
            </a:r>
          </a:p>
          <a:p>
            <a:r>
              <a:rPr lang="es-MX" noProof="0" dirty="0"/>
              <a:t>En el condado de Cook: el sistema de fuerza laboral pública consta Centros Americanos de Empleos ubicados en la ciudad de Chicago y en el suburbio del condado de Cook, junto con una red de organizaciones expertas de desarrollo de la fuerza laboral que se encuentran regionalmente en toda el área de Chicago.</a:t>
            </a:r>
          </a:p>
          <a:p>
            <a:r>
              <a:rPr lang="es-MX" b="1" noProof="0" dirty="0"/>
              <a:t>Llame al Centro de empleo estadounidense más conveniente y cercano </a:t>
            </a:r>
            <a:r>
              <a:rPr lang="es-MX" noProof="0" dirty="0"/>
              <a:t>y regístrese para una sesión de Orientación para trabajadores desplazados (que se realiza semanalmente, varía según el centro) o </a:t>
            </a:r>
            <a:r>
              <a:rPr lang="es-MX" b="1" noProof="0" dirty="0"/>
              <a:t>solicite servicios en línea</a:t>
            </a:r>
            <a:r>
              <a:rPr lang="es-MX" noProof="0" dirty="0"/>
              <a:t> en ChiCookWorks.org de bajo de “</a:t>
            </a:r>
            <a:r>
              <a:rPr lang="es-MX" noProof="0" dirty="0">
                <a:hlinkClick r:id="rId3"/>
              </a:rPr>
              <a:t>Conéctese con un Centro Americano de Empleos</a:t>
            </a:r>
            <a:r>
              <a:rPr lang="es-MX" noProof="0" dirty="0"/>
              <a:t>.” Traiga la carta de separación de su empresa que valida su despido y otros documentos requeridos.</a:t>
            </a:r>
          </a:p>
        </p:txBody>
      </p:sp>
      <p:sp>
        <p:nvSpPr>
          <p:cNvPr id="5" name="Footer Placeholder 4">
            <a:extLst>
              <a:ext uri="{FF2B5EF4-FFF2-40B4-BE49-F238E27FC236}">
                <a16:creationId xmlns:a16="http://schemas.microsoft.com/office/drawing/2014/main" id="{A00EA04C-F643-8606-9280-BA9E395DFE3C}"/>
              </a:ext>
            </a:extLst>
          </p:cNvPr>
          <p:cNvSpPr>
            <a:spLocks noGrp="1"/>
          </p:cNvSpPr>
          <p:nvPr>
            <p:ph type="ftr" sz="quarter" idx="11"/>
          </p:nvPr>
        </p:nvSpPr>
        <p:spPr>
          <a:xfrm>
            <a:off x="1342789" y="6426292"/>
            <a:ext cx="4114800" cy="365125"/>
          </a:xfrm>
        </p:spPr>
        <p:txBody>
          <a:bodyPr/>
          <a:lstStyle/>
          <a:p>
            <a:r>
              <a:rPr lang="es-MX" noProof="0" dirty="0"/>
              <a:t>CHICAGO COOK WORKFORCE PARTNERSHIP</a:t>
            </a:r>
          </a:p>
        </p:txBody>
      </p:sp>
      <p:sp>
        <p:nvSpPr>
          <p:cNvPr id="6" name="Slide Number Placeholder 5">
            <a:extLst>
              <a:ext uri="{FF2B5EF4-FFF2-40B4-BE49-F238E27FC236}">
                <a16:creationId xmlns:a16="http://schemas.microsoft.com/office/drawing/2014/main" id="{D1B707B5-1C63-0D1B-D1FB-03081168CAC2}"/>
              </a:ext>
            </a:extLst>
          </p:cNvPr>
          <p:cNvSpPr>
            <a:spLocks noGrp="1"/>
          </p:cNvSpPr>
          <p:nvPr>
            <p:ph type="sldNum" sz="quarter" idx="12"/>
          </p:nvPr>
        </p:nvSpPr>
        <p:spPr>
          <a:xfrm>
            <a:off x="647700" y="6426292"/>
            <a:ext cx="678180" cy="365125"/>
          </a:xfrm>
        </p:spPr>
        <p:txBody>
          <a:bodyPr/>
          <a:lstStyle/>
          <a:p>
            <a:fld id="{62FC844F-1C5E-9744-861D-1084858A0FD4}" type="slidenum">
              <a:rPr lang="es-MX" noProof="0" smtClean="0"/>
              <a:pPr/>
              <a:t>9</a:t>
            </a:fld>
            <a:endParaRPr lang="es-MX" noProof="0" dirty="0"/>
          </a:p>
        </p:txBody>
      </p:sp>
      <p:sp>
        <p:nvSpPr>
          <p:cNvPr id="4" name="Date Placeholder 3">
            <a:extLst>
              <a:ext uri="{FF2B5EF4-FFF2-40B4-BE49-F238E27FC236}">
                <a16:creationId xmlns:a16="http://schemas.microsoft.com/office/drawing/2014/main" id="{C301A8E5-3A43-04FD-FB11-8D5908D4B41F}"/>
              </a:ext>
            </a:extLst>
          </p:cNvPr>
          <p:cNvSpPr>
            <a:spLocks noGrp="1"/>
          </p:cNvSpPr>
          <p:nvPr>
            <p:ph type="dt" sz="half" idx="4294967295"/>
          </p:nvPr>
        </p:nvSpPr>
        <p:spPr>
          <a:xfrm>
            <a:off x="9448800" y="6426200"/>
            <a:ext cx="2743200" cy="365125"/>
          </a:xfrm>
        </p:spPr>
        <p:txBody>
          <a:bodyPr/>
          <a:lstStyle/>
          <a:p>
            <a:fld id="{DBA998AD-3AA5-774F-B560-A882E832BB27}" type="datetime1">
              <a:rPr lang="es-MX" noProof="0" smtClean="0"/>
              <a:t>06/10/2025</a:t>
            </a:fld>
            <a:endParaRPr lang="es-MX" noProof="0" dirty="0"/>
          </a:p>
        </p:txBody>
      </p:sp>
    </p:spTree>
    <p:extLst>
      <p:ext uri="{BB962C8B-B14F-4D97-AF65-F5344CB8AC3E}">
        <p14:creationId xmlns:p14="http://schemas.microsoft.com/office/powerpoint/2010/main" val="3668031811"/>
      </p:ext>
    </p:extLst>
  </p:cSld>
  <p:clrMapOvr>
    <a:masterClrMapping/>
  </p:clrMapOvr>
</p:sld>
</file>

<file path=ppt/theme/theme1.xml><?xml version="1.0" encoding="utf-8"?>
<a:theme xmlns:a="http://schemas.openxmlformats.org/drawingml/2006/main" name="Office Theme">
  <a:themeElements>
    <a:clrScheme name="Chicago Cook Workforce">
      <a:dk1>
        <a:srgbClr val="103D62"/>
      </a:dk1>
      <a:lt1>
        <a:srgbClr val="FFFFFF"/>
      </a:lt1>
      <a:dk2>
        <a:srgbClr val="103D62"/>
      </a:dk2>
      <a:lt2>
        <a:srgbClr val="ECEFF0"/>
      </a:lt2>
      <a:accent1>
        <a:srgbClr val="103D62"/>
      </a:accent1>
      <a:accent2>
        <a:srgbClr val="2269A3"/>
      </a:accent2>
      <a:accent3>
        <a:srgbClr val="C84527"/>
      </a:accent3>
      <a:accent4>
        <a:srgbClr val="F37722"/>
      </a:accent4>
      <a:accent5>
        <a:srgbClr val="ECEFF0"/>
      </a:accent5>
      <a:accent6>
        <a:srgbClr val="86878A"/>
      </a:accent6>
      <a:hlink>
        <a:srgbClr val="F47721"/>
      </a:hlink>
      <a:folHlink>
        <a:srgbClr val="2169A3"/>
      </a:folHlink>
    </a:clrScheme>
    <a:fontScheme name="Chicago Cook Workforce Partnership">
      <a:majorFont>
        <a:latin typeface="Barlow Bold"/>
        <a:ea typeface=""/>
        <a:cs typeface=""/>
      </a:majorFont>
      <a:minorFont>
        <a:latin typeface="Barlow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1A8736CD03F97408FFB4E219AC73B01" ma:contentTypeVersion="18" ma:contentTypeDescription="Create a new document." ma:contentTypeScope="" ma:versionID="44c82b1f60d1daf0332fbcb823c6c574">
  <xsd:schema xmlns:xsd="http://www.w3.org/2001/XMLSchema" xmlns:xs="http://www.w3.org/2001/XMLSchema" xmlns:p="http://schemas.microsoft.com/office/2006/metadata/properties" xmlns:ns2="6149ab9f-03b2-4646-8ad4-f99c8b21c7bb" xmlns:ns3="f918a4cf-945c-4dc5-ac40-8a8832f16674" targetNamespace="http://schemas.microsoft.com/office/2006/metadata/properties" ma:root="true" ma:fieldsID="6fd165c37b3d7906705517a1b327ec8b" ns2:_="" ns3:_="">
    <xsd:import namespace="6149ab9f-03b2-4646-8ad4-f99c8b21c7bb"/>
    <xsd:import namespace="f918a4cf-945c-4dc5-ac40-8a8832f1667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49ab9f-03b2-4646-8ad4-f99c8b21c7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67ef023a-4bf5-42c4-af3a-72b9b1ec14a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918a4cf-945c-4dc5-ac40-8a8832f1667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baad465-32d9-46dc-a105-f69f3bd07a9d}" ma:internalName="TaxCatchAll" ma:showField="CatchAllData" ma:web="f918a4cf-945c-4dc5-ac40-8a8832f166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918a4cf-945c-4dc5-ac40-8a8832f16674" xsi:nil="true"/>
    <lcf76f155ced4ddcb4097134ff3c332f xmlns="6149ab9f-03b2-4646-8ad4-f99c8b21c7b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2B0D0C1-B4BD-4C0A-B491-1A9360507B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49ab9f-03b2-4646-8ad4-f99c8b21c7bb"/>
    <ds:schemaRef ds:uri="f918a4cf-945c-4dc5-ac40-8a8832f166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F7DC8DF-8489-4581-A5BF-9B13FB430791}">
  <ds:schemaRefs>
    <ds:schemaRef ds:uri="http://schemas.microsoft.com/sharepoint/v3/contenttype/forms"/>
  </ds:schemaRefs>
</ds:datastoreItem>
</file>

<file path=customXml/itemProps3.xml><?xml version="1.0" encoding="utf-8"?>
<ds:datastoreItem xmlns:ds="http://schemas.openxmlformats.org/officeDocument/2006/customXml" ds:itemID="{151FD7AF-5CDD-476C-AFE8-0FA4003F2807}">
  <ds:schemaRefs>
    <ds:schemaRef ds:uri="365979f2-cb77-41b6-81f9-ddccef75024f"/>
    <ds:schemaRef ds:uri="http://purl.org/dc/terms/"/>
    <ds:schemaRef ds:uri="http://schemas.microsoft.com/office/2006/metadata/properties"/>
    <ds:schemaRef ds:uri="http://purl.org/dc/elements/1.1/"/>
    <ds:schemaRef ds:uri="http://schemas.microsoft.com/office/2006/documentManagement/types"/>
    <ds:schemaRef ds:uri="http://www.w3.org/XML/1998/namespace"/>
    <ds:schemaRef ds:uri="http://schemas.microsoft.com/office/infopath/2007/PartnerControls"/>
    <ds:schemaRef ds:uri="c1904a61-392d-401b-becb-e4ef24331a98"/>
    <ds:schemaRef ds:uri="http://schemas.openxmlformats.org/package/2006/metadata/core-properties"/>
    <ds:schemaRef ds:uri="fe6db527-6c01-4cda-b7b3-88d3c2c28822"/>
    <ds:schemaRef ds:uri="http://purl.org/dc/dcmitype/"/>
    <ds:schemaRef ds:uri="f918a4cf-945c-4dc5-ac40-8a8832f16674"/>
    <ds:schemaRef ds:uri="6149ab9f-03b2-4646-8ad4-f99c8b21c7bb"/>
  </ds:schemaRefs>
</ds:datastoreItem>
</file>

<file path=docProps/app.xml><?xml version="1.0" encoding="utf-8"?>
<Properties xmlns="http://schemas.openxmlformats.org/officeDocument/2006/extended-properties" xmlns:vt="http://schemas.openxmlformats.org/officeDocument/2006/docPropsVTypes">
  <TotalTime>536</TotalTime>
  <Words>1453</Words>
  <Application>Microsoft Office PowerPoint</Application>
  <PresentationFormat>Widescreen</PresentationFormat>
  <Paragraphs>174</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Aptos</vt:lpstr>
      <vt:lpstr>Arial</vt:lpstr>
      <vt:lpstr>Barlow</vt:lpstr>
      <vt:lpstr>Calibri</vt:lpstr>
      <vt:lpstr>Office Theme</vt:lpstr>
      <vt:lpstr>NOMBRE DE LA COMPAÑIA</vt:lpstr>
      <vt:lpstr>Nombre del Presentador de  AJC</vt:lpstr>
      <vt:lpstr>Acerca del Partnership</vt:lpstr>
      <vt:lpstr>Partnership Visión y Misión</vt:lpstr>
      <vt:lpstr>Partnership Descripción general  de la red</vt:lpstr>
      <vt:lpstr>Mercado laboral de la región</vt:lpstr>
      <vt:lpstr>¿Qué es un trabajador desplazado?</vt:lpstr>
      <vt:lpstr>¿Qué es WIOA?</vt:lpstr>
      <vt:lpstr>Comience a través de WIOA</vt:lpstr>
      <vt:lpstr>Éxito profesional a través de WIOA</vt:lpstr>
      <vt:lpstr>PowerPoint Presentation</vt:lpstr>
      <vt:lpstr>Illinoisworknet.com</vt:lpstr>
      <vt:lpstr>Illinoisworknet.com</vt:lpstr>
      <vt:lpstr>Illinoisworknet.com</vt:lpstr>
      <vt:lpstr>Preguntas? Muchas 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Victor Vizueta</dc:creator>
  <cp:lastModifiedBy>Victor Vizueta</cp:lastModifiedBy>
  <cp:revision>37</cp:revision>
  <dcterms:created xsi:type="dcterms:W3CDTF">2025-05-28T19:05:42Z</dcterms:created>
  <dcterms:modified xsi:type="dcterms:W3CDTF">2025-10-06T17:15:32Z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0x01010051A8736CD03F97408FFB4E219AC73B01</vt:lpwstr>
  </property>
  <property fmtid="{D5CDD505-2E9C-101B-9397-08002B2CF9AE}" pid="3" name="MediaServiceImageTags">
    <vt:lpwstr/>
  </property>
</Properties>
</file>