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316" r:id="rId2"/>
    <p:sldId id="317" r:id="rId3"/>
    <p:sldId id="318" r:id="rId4"/>
    <p:sldId id="319" r:id="rId5"/>
    <p:sldId id="320" r:id="rId6"/>
    <p:sldId id="321" r:id="rId7"/>
    <p:sldId id="322" r:id="rId8"/>
    <p:sldId id="256" r:id="rId9"/>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AKjde0CLnj45zS90whEA8dWVk9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F20"/>
    <a:srgbClr val="3CB7E7"/>
    <a:srgbClr val="862C6F"/>
    <a:srgbClr val="D63945"/>
    <a:srgbClr val="75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02AC26-657B-476E-9EA2-82B391AE8E21}">
  <a:tblStyle styleId="{1502AC26-657B-476E-9EA2-82B391AE8E2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E7"/>
          </a:solidFill>
        </a:fill>
      </a:tcStyle>
    </a:wholeTbl>
    <a:band1H>
      <a:tcTxStyle/>
      <a:tcStyle>
        <a:tcBdr/>
        <a:fill>
          <a:solidFill>
            <a:srgbClr val="CAD5CB"/>
          </a:solidFill>
        </a:fill>
      </a:tcStyle>
    </a:band1H>
    <a:band2H>
      <a:tcTxStyle/>
      <a:tcStyle>
        <a:tcBdr/>
      </a:tcStyle>
    </a:band2H>
    <a:band1V>
      <a:tcTxStyle/>
      <a:tcStyle>
        <a:tcBdr/>
        <a:fill>
          <a:solidFill>
            <a:srgbClr val="CAD5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45"/>
    <p:restoredTop sz="94635"/>
  </p:normalViewPr>
  <p:slideViewPr>
    <p:cSldViewPr snapToGrid="0" snapToObjects="1">
      <p:cViewPr varScale="1">
        <p:scale>
          <a:sx n="96" d="100"/>
          <a:sy n="96" d="100"/>
        </p:scale>
        <p:origin x="184"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68" Type="http://schemas.openxmlformats.org/officeDocument/2006/relationships/tableStyles" Target="tableStyles.xml"/><Relationship Id="rId7" Type="http://schemas.openxmlformats.org/officeDocument/2006/relationships/slide" Target="slides/slide6.xml"/><Relationship Id="rId6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66"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6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2" name="Google Shape;182;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78178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69" name="Google Shape;169;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60"/>
          <p:cNvSpPr>
            <a:spLocks noGrp="1"/>
          </p:cNvSpPr>
          <p:nvPr>
            <p:ph type="pic" idx="2"/>
          </p:nvPr>
        </p:nvSpPr>
        <p:spPr>
          <a:xfrm>
            <a:off x="0" y="240792"/>
            <a:ext cx="12192000" cy="5839374"/>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F07F20"/>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19" name="Google Shape;19;p60"/>
          <p:cNvSpPr txBox="1">
            <a:spLocks noGrp="1"/>
          </p:cNvSpPr>
          <p:nvPr>
            <p:ph type="ctrTitle"/>
          </p:nvPr>
        </p:nvSpPr>
        <p:spPr>
          <a:xfrm>
            <a:off x="0" y="1780032"/>
            <a:ext cx="12192000" cy="1853184"/>
          </a:xfrm>
          <a:prstGeom prst="rect">
            <a:avLst/>
          </a:prstGeom>
          <a:noFill/>
          <a:ln>
            <a:noFill/>
          </a:ln>
        </p:spPr>
        <p:txBody>
          <a:bodyPr spcFirstLastPara="1" wrap="square" lIns="182875" tIns="91425" rIns="182875" bIns="45700" anchor="t" anchorCtr="0">
            <a:noAutofit/>
          </a:bodyPr>
          <a:lstStyle>
            <a:lvl1pPr lvl="0" algn="ctr">
              <a:spcBef>
                <a:spcPts val="0"/>
              </a:spcBef>
              <a:spcAft>
                <a:spcPts val="0"/>
              </a:spcAft>
              <a:buClr>
                <a:schemeClr val="lt1"/>
              </a:buClr>
              <a:buSzPts val="5333"/>
              <a:buFont typeface="Calibri"/>
              <a:buNone/>
              <a:defRPr sz="5333"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 name="Google Shape;20;p60"/>
          <p:cNvSpPr txBox="1">
            <a:spLocks noGrp="1"/>
          </p:cNvSpPr>
          <p:nvPr>
            <p:ph type="subTitle" idx="1"/>
          </p:nvPr>
        </p:nvSpPr>
        <p:spPr>
          <a:xfrm>
            <a:off x="0" y="3633216"/>
            <a:ext cx="12192000" cy="1219200"/>
          </a:xfrm>
          <a:prstGeom prst="rect">
            <a:avLst/>
          </a:prstGeom>
          <a:noFill/>
          <a:ln>
            <a:noFill/>
          </a:ln>
        </p:spPr>
        <p:txBody>
          <a:bodyPr spcFirstLastPara="1" wrap="square" lIns="182875" tIns="45700" rIns="182875" bIns="91425" anchor="b" anchorCtr="0">
            <a:noAutofit/>
          </a:bodyPr>
          <a:lstStyle>
            <a:lvl1pPr lvl="0" algn="ctr">
              <a:spcBef>
                <a:spcPts val="0"/>
              </a:spcBef>
              <a:spcAft>
                <a:spcPts val="0"/>
              </a:spcAft>
              <a:buClr>
                <a:schemeClr val="lt1"/>
              </a:buClr>
              <a:buSzPts val="2667"/>
              <a:buNone/>
              <a:defRPr sz="2667" b="0">
                <a:solidFill>
                  <a:schemeClr val="lt1"/>
                </a:solidFill>
              </a:defRPr>
            </a:lvl1pPr>
            <a:lvl2pPr lvl="1" algn="ctr">
              <a:spcBef>
                <a:spcPts val="0"/>
              </a:spcBef>
              <a:spcAft>
                <a:spcPts val="0"/>
              </a:spcAft>
              <a:buSzPts val="2400"/>
              <a:buNone/>
              <a:defRPr>
                <a:solidFill>
                  <a:srgbClr val="888888"/>
                </a:solidFill>
              </a:defRPr>
            </a:lvl2pPr>
            <a:lvl3pPr lvl="2" algn="ctr">
              <a:spcBef>
                <a:spcPts val="0"/>
              </a:spcBef>
              <a:spcAft>
                <a:spcPts val="0"/>
              </a:spcAft>
              <a:buSzPts val="2000"/>
              <a:buNone/>
              <a:defRPr>
                <a:solidFill>
                  <a:srgbClr val="888888"/>
                </a:solidFill>
              </a:defRPr>
            </a:lvl3pPr>
            <a:lvl4pPr lvl="3" algn="ctr">
              <a:spcBef>
                <a:spcPts val="0"/>
              </a:spcBef>
              <a:spcAft>
                <a:spcPts val="0"/>
              </a:spcAft>
              <a:buSzPts val="2667"/>
              <a:buNone/>
              <a:defRPr>
                <a:solidFill>
                  <a:srgbClr val="888888"/>
                </a:solidFill>
              </a:defRPr>
            </a:lvl4pPr>
            <a:lvl5pPr lvl="4" algn="ctr">
              <a:spcBef>
                <a:spcPts val="0"/>
              </a:spcBef>
              <a:spcAft>
                <a:spcPts val="0"/>
              </a:spcAft>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21" name="Google Shape;21;p60"/>
          <p:cNvSpPr txBox="1">
            <a:spLocks noGrp="1"/>
          </p:cNvSpPr>
          <p:nvPr>
            <p:ph type="ftr" idx="11"/>
          </p:nvPr>
        </p:nvSpPr>
        <p:spPr>
          <a:xfrm>
            <a:off x="7196433"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0"/>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chemeClr val="tx1">
                    <a:lumMod val="50000"/>
                    <a:lumOff val="50000"/>
                  </a:schemeClr>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 Content Areas with Call Out">
  <p:cSld name="2 Content Areas with Call Out">
    <p:spTree>
      <p:nvGrpSpPr>
        <p:cNvPr id="1" name="Shape 146"/>
        <p:cNvGrpSpPr/>
        <p:nvPr/>
      </p:nvGrpSpPr>
      <p:grpSpPr>
        <a:xfrm>
          <a:off x="0" y="0"/>
          <a:ext cx="0" cy="0"/>
          <a:chOff x="0" y="0"/>
          <a:chExt cx="0" cy="0"/>
        </a:xfrm>
      </p:grpSpPr>
      <p:sp>
        <p:nvSpPr>
          <p:cNvPr id="147" name="Google Shape;147;p77"/>
          <p:cNvSpPr/>
          <p:nvPr/>
        </p:nvSpPr>
        <p:spPr>
          <a:xfrm>
            <a:off x="0" y="661416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48" name="Google Shape;148;p77"/>
          <p:cNvSpPr/>
          <p:nvPr/>
        </p:nvSpPr>
        <p:spPr>
          <a:xfrm>
            <a:off x="0" y="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49" name="Google Shape;149;p77"/>
          <p:cNvSpPr txBox="1">
            <a:spLocks noGrp="1"/>
          </p:cNvSpPr>
          <p:nvPr>
            <p:ph type="title"/>
          </p:nvPr>
        </p:nvSpPr>
        <p:spPr>
          <a:xfrm>
            <a:off x="0" y="306832"/>
            <a:ext cx="12192000" cy="1219200"/>
          </a:xfrm>
          <a:prstGeom prst="rect">
            <a:avLst/>
          </a:prstGeom>
          <a:solidFill>
            <a:schemeClr val="dk1">
              <a:alpha val="49803"/>
            </a:schemeClr>
          </a:solidFill>
          <a:ln>
            <a:noFill/>
          </a:ln>
        </p:spPr>
        <p:txBody>
          <a:bodyPr spcFirstLastPara="1" wrap="square" lIns="182875" tIns="45700" rIns="182875" bIns="45700" anchor="t" anchorCtr="0">
            <a:noAutofit/>
          </a:bodyPr>
          <a:lstStyle>
            <a:lvl1pPr lvl="0" algn="l">
              <a:spcBef>
                <a:spcPts val="0"/>
              </a:spcBef>
              <a:spcAft>
                <a:spcPts val="0"/>
              </a:spcAft>
              <a:buClr>
                <a:schemeClr val="lt1"/>
              </a:buClr>
              <a:buSzPts val="3800"/>
              <a:buFont typeface="Calibri"/>
              <a:buNone/>
              <a:defRPr sz="3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77"/>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7"/>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p77"/>
          <p:cNvSpPr txBox="1">
            <a:spLocks noGrp="1"/>
          </p:cNvSpPr>
          <p:nvPr>
            <p:ph type="body" idx="1"/>
          </p:nvPr>
        </p:nvSpPr>
        <p:spPr>
          <a:xfrm>
            <a:off x="0" y="4038600"/>
            <a:ext cx="12192000" cy="2575560"/>
          </a:xfrm>
          <a:prstGeom prst="rect">
            <a:avLst/>
          </a:prstGeom>
          <a:solidFill>
            <a:schemeClr val="dk1">
              <a:alpha val="49803"/>
            </a:schemeClr>
          </a:solidFill>
          <a:ln>
            <a:noFill/>
          </a:ln>
        </p:spPr>
        <p:txBody>
          <a:bodyPr spcFirstLastPara="1" wrap="square" lIns="182875" tIns="182875" rIns="182875" bIns="182875" anchor="t" anchorCtr="0">
            <a:noAutofit/>
          </a:bodyPr>
          <a:lstStyle>
            <a:lvl1pPr marL="457200" lvl="0" indent="-228600" algn="l">
              <a:spcBef>
                <a:spcPts val="800"/>
              </a:spcBef>
              <a:spcAft>
                <a:spcPts val="0"/>
              </a:spcAft>
              <a:buClr>
                <a:schemeClr val="lt1"/>
              </a:buClr>
              <a:buSzPts val="2800"/>
              <a:buNone/>
              <a:defRPr>
                <a:solidFill>
                  <a:schemeClr val="lt1"/>
                </a:solidFill>
              </a:defRPr>
            </a:lvl1pPr>
            <a:lvl2pPr marL="914400" lvl="1" indent="-381000" algn="l">
              <a:spcBef>
                <a:spcPts val="0"/>
              </a:spcBef>
              <a:spcAft>
                <a:spcPts val="0"/>
              </a:spcAft>
              <a:buClr>
                <a:schemeClr val="lt1"/>
              </a:buClr>
              <a:buSzPts val="2400"/>
              <a:buChar char="•"/>
              <a:defRPr>
                <a:solidFill>
                  <a:schemeClr val="lt1"/>
                </a:solidFill>
              </a:defRPr>
            </a:lvl2pPr>
            <a:lvl3pPr marL="1371600" lvl="2" indent="-355600" algn="l">
              <a:spcBef>
                <a:spcPts val="0"/>
              </a:spcBef>
              <a:spcAft>
                <a:spcPts val="0"/>
              </a:spcAft>
              <a:buClr>
                <a:schemeClr val="lt1"/>
              </a:buClr>
              <a:buSzPts val="2000"/>
              <a:buChar char="•"/>
              <a:defRPr>
                <a:solidFill>
                  <a:schemeClr val="lt1"/>
                </a:solidFill>
              </a:defRPr>
            </a:lvl3pPr>
            <a:lvl4pPr marL="1828800" lvl="3" indent="-228600" algn="l">
              <a:spcBef>
                <a:spcPts val="0"/>
              </a:spcBef>
              <a:spcAft>
                <a:spcPts val="0"/>
              </a:spcAft>
              <a:buSzPts val="2667"/>
              <a:buNone/>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3" name="Google Shape;153;p77"/>
          <p:cNvSpPr txBox="1">
            <a:spLocks noGrp="1"/>
          </p:cNvSpPr>
          <p:nvPr>
            <p:ph type="body" idx="2"/>
          </p:nvPr>
        </p:nvSpPr>
        <p:spPr>
          <a:xfrm>
            <a:off x="-6651" y="1598085"/>
            <a:ext cx="5973233" cy="2338916"/>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007527"/>
              </a:buClr>
              <a:buSzPts val="1800"/>
              <a:buNone/>
              <a:defRPr/>
            </a:lvl1pPr>
            <a:lvl2pPr marL="914400" lvl="1" indent="-342900" algn="l">
              <a:spcBef>
                <a:spcPts val="0"/>
              </a:spcBef>
              <a:spcAft>
                <a:spcPts val="0"/>
              </a:spcAft>
              <a:buSzPts val="1800"/>
              <a:buChar char="•"/>
              <a:defRPr/>
            </a:lvl2pPr>
            <a:lvl3pPr marL="1371600" lvl="2" indent="-355600" algn="l">
              <a:spcBef>
                <a:spcPts val="0"/>
              </a:spcBef>
              <a:spcAft>
                <a:spcPts val="0"/>
              </a:spcAft>
              <a:buSzPts val="20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77"/>
          <p:cNvSpPr txBox="1">
            <a:spLocks noGrp="1"/>
          </p:cNvSpPr>
          <p:nvPr>
            <p:ph type="body" idx="3"/>
          </p:nvPr>
        </p:nvSpPr>
        <p:spPr>
          <a:xfrm>
            <a:off x="6225422" y="1598085"/>
            <a:ext cx="5973233" cy="2338916"/>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007527"/>
              </a:buClr>
              <a:buSzPts val="1800"/>
              <a:buNone/>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afety Images">
  <p:cSld name="Safety Images">
    <p:spTree>
      <p:nvGrpSpPr>
        <p:cNvPr id="1" name="Shape 155"/>
        <p:cNvGrpSpPr/>
        <p:nvPr/>
      </p:nvGrpSpPr>
      <p:grpSpPr>
        <a:xfrm>
          <a:off x="0" y="0"/>
          <a:ext cx="0" cy="0"/>
          <a:chOff x="0" y="0"/>
          <a:chExt cx="0" cy="0"/>
        </a:xfrm>
      </p:grpSpPr>
      <p:sp>
        <p:nvSpPr>
          <p:cNvPr id="156" name="Google Shape;156;p78"/>
          <p:cNvSpPr/>
          <p:nvPr/>
        </p:nvSpPr>
        <p:spPr>
          <a:xfrm>
            <a:off x="0" y="661416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57" name="Google Shape;157;p78"/>
          <p:cNvSpPr/>
          <p:nvPr/>
        </p:nvSpPr>
        <p:spPr>
          <a:xfrm>
            <a:off x="0" y="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58" name="Google Shape;158;p78"/>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78"/>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78"/>
          <p:cNvSpPr>
            <a:spLocks noGrp="1"/>
          </p:cNvSpPr>
          <p:nvPr>
            <p:ph type="pic" idx="2"/>
          </p:nvPr>
        </p:nvSpPr>
        <p:spPr>
          <a:xfrm>
            <a:off x="2133600" y="382507"/>
            <a:ext cx="1808480" cy="6106759"/>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61" name="Google Shape;161;p78"/>
          <p:cNvSpPr>
            <a:spLocks noGrp="1"/>
          </p:cNvSpPr>
          <p:nvPr>
            <p:ph type="pic" idx="3"/>
          </p:nvPr>
        </p:nvSpPr>
        <p:spPr>
          <a:xfrm>
            <a:off x="4145280" y="382507"/>
            <a:ext cx="1808480" cy="6106759"/>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62" name="Google Shape;162;p78"/>
          <p:cNvSpPr>
            <a:spLocks noGrp="1"/>
          </p:cNvSpPr>
          <p:nvPr>
            <p:ph type="pic" idx="4"/>
          </p:nvPr>
        </p:nvSpPr>
        <p:spPr>
          <a:xfrm>
            <a:off x="6156960" y="382507"/>
            <a:ext cx="1808480" cy="6106759"/>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63" name="Google Shape;163;p78"/>
          <p:cNvSpPr>
            <a:spLocks noGrp="1"/>
          </p:cNvSpPr>
          <p:nvPr>
            <p:ph type="pic" idx="5"/>
          </p:nvPr>
        </p:nvSpPr>
        <p:spPr>
          <a:xfrm>
            <a:off x="8168640" y="382507"/>
            <a:ext cx="1808480" cy="6106759"/>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64" name="Google Shape;164;p78"/>
          <p:cNvSpPr>
            <a:spLocks noGrp="1"/>
          </p:cNvSpPr>
          <p:nvPr>
            <p:ph type="pic" idx="6"/>
          </p:nvPr>
        </p:nvSpPr>
        <p:spPr>
          <a:xfrm>
            <a:off x="10180320" y="382507"/>
            <a:ext cx="1808480" cy="6106759"/>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65" name="Google Shape;165;p78"/>
          <p:cNvSpPr>
            <a:spLocks noGrp="1"/>
          </p:cNvSpPr>
          <p:nvPr>
            <p:ph type="pic" idx="7"/>
          </p:nvPr>
        </p:nvSpPr>
        <p:spPr>
          <a:xfrm>
            <a:off x="121920" y="382507"/>
            <a:ext cx="1808480" cy="6106759"/>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Section" userDrawn="1">
  <p:cSld name="Agenda/Section">
    <p:spTree>
      <p:nvGrpSpPr>
        <p:cNvPr id="1" name="Shape 23"/>
        <p:cNvGrpSpPr/>
        <p:nvPr/>
      </p:nvGrpSpPr>
      <p:grpSpPr>
        <a:xfrm>
          <a:off x="0" y="0"/>
          <a:ext cx="0" cy="0"/>
          <a:chOff x="0" y="0"/>
          <a:chExt cx="0" cy="0"/>
        </a:xfrm>
      </p:grpSpPr>
      <p:sp>
        <p:nvSpPr>
          <p:cNvPr id="24" name="Google Shape;24;p61"/>
          <p:cNvSpPr>
            <a:spLocks noGrp="1"/>
          </p:cNvSpPr>
          <p:nvPr>
            <p:ph type="pic" idx="2"/>
          </p:nvPr>
        </p:nvSpPr>
        <p:spPr>
          <a:xfrm>
            <a:off x="0" y="243839"/>
            <a:ext cx="12192000" cy="4597005"/>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F07F20"/>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25" name="Google Shape;25;p61"/>
          <p:cNvSpPr txBox="1">
            <a:spLocks noGrp="1"/>
          </p:cNvSpPr>
          <p:nvPr>
            <p:ph type="title"/>
          </p:nvPr>
        </p:nvSpPr>
        <p:spPr>
          <a:xfrm>
            <a:off x="0" y="3621645"/>
            <a:ext cx="12192000" cy="1219200"/>
          </a:xfrm>
          <a:prstGeom prst="rect">
            <a:avLst/>
          </a:prstGeom>
          <a:solidFill>
            <a:schemeClr val="dk1">
              <a:alpha val="49803"/>
            </a:schemeClr>
          </a:solidFill>
          <a:ln>
            <a:noFill/>
          </a:ln>
        </p:spPr>
        <p:txBody>
          <a:bodyPr spcFirstLastPara="1" wrap="square" lIns="182875" tIns="0" rIns="182875" bIns="0" anchor="ctr" anchorCtr="0">
            <a:noAutofit/>
          </a:bodyPr>
          <a:lstStyle>
            <a:lvl1pPr lvl="0" algn="l">
              <a:spcBef>
                <a:spcPts val="0"/>
              </a:spcBef>
              <a:spcAft>
                <a:spcPts val="0"/>
              </a:spcAft>
              <a:buClr>
                <a:srgbClr val="F2F2F2"/>
              </a:buClr>
              <a:buSzPts val="3800"/>
              <a:buFont typeface="Calibri"/>
              <a:buNone/>
              <a:defRPr sz="3800" b="1" i="0" cap="none">
                <a:solidFill>
                  <a:srgbClr val="F2F2F2"/>
                </a:solidFill>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61"/>
          <p:cNvSpPr txBox="1">
            <a:spLocks noGrp="1"/>
          </p:cNvSpPr>
          <p:nvPr>
            <p:ph type="body" idx="1"/>
          </p:nvPr>
        </p:nvSpPr>
        <p:spPr>
          <a:xfrm>
            <a:off x="0" y="3429000"/>
            <a:ext cx="12192000" cy="2568039"/>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007527"/>
              </a:buClr>
              <a:buSzPts val="2800"/>
              <a:buNone/>
              <a:defRPr sz="2800" b="1">
                <a:solidFill>
                  <a:srgbClr val="F07F20"/>
                </a:solidFill>
              </a:defRPr>
            </a:lvl1pPr>
            <a:lvl2pPr marL="457200" lvl="1" indent="-228600" algn="l">
              <a:spcBef>
                <a:spcPts val="0"/>
              </a:spcBef>
              <a:spcAft>
                <a:spcPts val="0"/>
              </a:spcAft>
              <a:buSzPts val="2400"/>
              <a:buChar char="•"/>
              <a:defRPr sz="2800"/>
            </a:lvl2pPr>
            <a:lvl3pPr marL="1143000" lvl="2" indent="-355600" algn="l">
              <a:spcBef>
                <a:spcPts val="0"/>
              </a:spcBef>
              <a:spcAft>
                <a:spcPts val="0"/>
              </a:spcAft>
              <a:buSzPts val="2000"/>
              <a:buChar char="•"/>
              <a:defRPr sz="2400"/>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dirty="0"/>
              <a:t>Click to edit Master text styles</a:t>
            </a:r>
          </a:p>
          <a:p>
            <a:pPr lvl="1"/>
            <a:r>
              <a:rPr lang="en-US" dirty="0"/>
              <a:t>Second level</a:t>
            </a:r>
          </a:p>
          <a:p>
            <a:pPr lvl="2"/>
            <a:r>
              <a:rPr lang="en-US" dirty="0"/>
              <a:t>Third level</a:t>
            </a:r>
            <a:endParaRPr dirty="0"/>
          </a:p>
        </p:txBody>
      </p:sp>
      <p:sp>
        <p:nvSpPr>
          <p:cNvPr id="27" name="Google Shape;27;p61"/>
          <p:cNvSpPr txBox="1">
            <a:spLocks noGrp="1"/>
          </p:cNvSpPr>
          <p:nvPr>
            <p:ph type="ftr" idx="11"/>
          </p:nvPr>
        </p:nvSpPr>
        <p:spPr>
          <a:xfrm>
            <a:off x="7075409" y="6506584"/>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Presented by Diana Stewart on August 19, 2020</a:t>
            </a:r>
          </a:p>
        </p:txBody>
      </p:sp>
      <p:sp>
        <p:nvSpPr>
          <p:cNvPr id="28" name="Google Shape;28;p61"/>
          <p:cNvSpPr txBox="1">
            <a:spLocks noGrp="1"/>
          </p:cNvSpPr>
          <p:nvPr>
            <p:ph type="sldNum" idx="12"/>
          </p:nvPr>
        </p:nvSpPr>
        <p:spPr>
          <a:xfrm>
            <a:off x="11207377" y="6509125"/>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chemeClr val="tx1">
                    <a:lumMod val="50000"/>
                    <a:lumOff val="50000"/>
                  </a:schemeClr>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89"/>
        <p:cNvGrpSpPr/>
        <p:nvPr/>
      </p:nvGrpSpPr>
      <p:grpSpPr>
        <a:xfrm>
          <a:off x="0" y="0"/>
          <a:ext cx="0" cy="0"/>
          <a:chOff x="0" y="0"/>
          <a:chExt cx="0" cy="0"/>
        </a:xfrm>
      </p:grpSpPr>
      <p:sp>
        <p:nvSpPr>
          <p:cNvPr id="90" name="Google Shape;90;p70"/>
          <p:cNvSpPr txBox="1">
            <a:spLocks noGrp="1"/>
          </p:cNvSpPr>
          <p:nvPr>
            <p:ph type="title"/>
          </p:nvPr>
        </p:nvSpPr>
        <p:spPr>
          <a:xfrm>
            <a:off x="0" y="304800"/>
            <a:ext cx="12192000" cy="1219200"/>
          </a:xfrm>
          <a:prstGeom prst="rect">
            <a:avLst/>
          </a:prstGeom>
          <a:solidFill>
            <a:schemeClr val="dk1">
              <a:alpha val="49803"/>
            </a:schemeClr>
          </a:solidFill>
          <a:ln>
            <a:noFill/>
          </a:ln>
        </p:spPr>
        <p:txBody>
          <a:bodyPr spcFirstLastPara="1" wrap="square" lIns="182875" tIns="45700" rIns="182875" bIns="45700" anchor="t" anchorCtr="0">
            <a:noAutofit/>
          </a:bodyPr>
          <a:lstStyle>
            <a:lvl1pPr lvl="0" algn="l">
              <a:spcBef>
                <a:spcPts val="0"/>
              </a:spcBef>
              <a:spcAft>
                <a:spcPts val="0"/>
              </a:spcAft>
              <a:buClr>
                <a:schemeClr val="lt1"/>
              </a:buClr>
              <a:buSzPts val="3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70"/>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70"/>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0"/>
          <p:cNvSpPr>
            <a:spLocks noGrp="1"/>
          </p:cNvSpPr>
          <p:nvPr>
            <p:ph type="pic" idx="2"/>
          </p:nvPr>
        </p:nvSpPr>
        <p:spPr>
          <a:xfrm>
            <a:off x="0" y="1587501"/>
            <a:ext cx="5897735" cy="2174304"/>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4" name="Google Shape;94;p70"/>
          <p:cNvSpPr>
            <a:spLocks noGrp="1"/>
          </p:cNvSpPr>
          <p:nvPr>
            <p:ph type="pic" idx="3"/>
          </p:nvPr>
        </p:nvSpPr>
        <p:spPr>
          <a:xfrm>
            <a:off x="6294265" y="1587501"/>
            <a:ext cx="5897735" cy="2174304"/>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5" name="Google Shape;95;p70"/>
          <p:cNvSpPr txBox="1">
            <a:spLocks noGrp="1"/>
          </p:cNvSpPr>
          <p:nvPr>
            <p:ph type="body" idx="1"/>
          </p:nvPr>
        </p:nvSpPr>
        <p:spPr>
          <a:xfrm>
            <a:off x="1" y="3936492"/>
            <a:ext cx="5897734" cy="2616708"/>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007527"/>
              </a:buClr>
              <a:buSzPts val="2800"/>
              <a:buNone/>
              <a:defRPr/>
            </a:lvl1pPr>
            <a:lvl2pPr marL="914400" lvl="1" indent="-381000" algn="l">
              <a:spcBef>
                <a:spcPts val="0"/>
              </a:spcBef>
              <a:spcAft>
                <a:spcPts val="0"/>
              </a:spcAft>
              <a:buSzPts val="2400"/>
              <a:buChar char="•"/>
              <a:defRPr/>
            </a:lvl2pPr>
            <a:lvl3pPr marL="1371600" lvl="2" indent="-355600" algn="l">
              <a:spcBef>
                <a:spcPts val="0"/>
              </a:spcBef>
              <a:spcAft>
                <a:spcPts val="0"/>
              </a:spcAft>
              <a:buSzPts val="20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96" name="Google Shape;96;p70"/>
          <p:cNvSpPr/>
          <p:nvPr/>
        </p:nvSpPr>
        <p:spPr>
          <a:xfrm>
            <a:off x="10953346" y="5863438"/>
            <a:ext cx="1079770" cy="7107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70"/>
          <p:cNvSpPr txBox="1">
            <a:spLocks noGrp="1"/>
          </p:cNvSpPr>
          <p:nvPr>
            <p:ph type="body" idx="4"/>
          </p:nvPr>
        </p:nvSpPr>
        <p:spPr>
          <a:xfrm>
            <a:off x="6294265" y="3936492"/>
            <a:ext cx="5897735" cy="2616708"/>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007527"/>
              </a:buClr>
              <a:buSzPts val="2800"/>
              <a:buNone/>
              <a:defRPr/>
            </a:lvl1pPr>
            <a:lvl2pPr marL="914400" lvl="1" indent="-381000" algn="l">
              <a:spcBef>
                <a:spcPts val="0"/>
              </a:spcBef>
              <a:spcAft>
                <a:spcPts val="0"/>
              </a:spcAft>
              <a:buSzPts val="2400"/>
              <a:buChar char="•"/>
              <a:defRPr/>
            </a:lvl2pPr>
            <a:lvl3pPr marL="1371600" lvl="2" indent="-355600" algn="l">
              <a:spcBef>
                <a:spcPts val="0"/>
              </a:spcBef>
              <a:spcAft>
                <a:spcPts val="0"/>
              </a:spcAft>
              <a:buSzPts val="20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llout with Image">
  <p:cSld name="Callout with Image">
    <p:spTree>
      <p:nvGrpSpPr>
        <p:cNvPr id="1" name="Shape 98"/>
        <p:cNvGrpSpPr/>
        <p:nvPr/>
      </p:nvGrpSpPr>
      <p:grpSpPr>
        <a:xfrm>
          <a:off x="0" y="0"/>
          <a:ext cx="0" cy="0"/>
          <a:chOff x="0" y="0"/>
          <a:chExt cx="0" cy="0"/>
        </a:xfrm>
      </p:grpSpPr>
      <p:sp>
        <p:nvSpPr>
          <p:cNvPr id="99" name="Google Shape;99;p71"/>
          <p:cNvSpPr txBox="1">
            <a:spLocks noGrp="1"/>
          </p:cNvSpPr>
          <p:nvPr>
            <p:ph type="sldNum" idx="12"/>
          </p:nvPr>
        </p:nvSpPr>
        <p:spPr>
          <a:xfrm>
            <a:off x="4059282" y="6605219"/>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1"/>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71"/>
          <p:cNvSpPr/>
          <p:nvPr/>
        </p:nvSpPr>
        <p:spPr>
          <a:xfrm>
            <a:off x="0" y="11480"/>
            <a:ext cx="4945063" cy="66137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71"/>
          <p:cNvSpPr/>
          <p:nvPr/>
        </p:nvSpPr>
        <p:spPr>
          <a:xfrm>
            <a:off x="4945063" y="0"/>
            <a:ext cx="7246937" cy="33750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71"/>
          <p:cNvSpPr/>
          <p:nvPr/>
        </p:nvSpPr>
        <p:spPr>
          <a:xfrm>
            <a:off x="4945062" y="6520498"/>
            <a:ext cx="7246937" cy="33750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71"/>
          <p:cNvSpPr/>
          <p:nvPr/>
        </p:nvSpPr>
        <p:spPr>
          <a:xfrm>
            <a:off x="10953346" y="5863438"/>
            <a:ext cx="1079770" cy="7107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71"/>
          <p:cNvSpPr>
            <a:spLocks noGrp="1"/>
          </p:cNvSpPr>
          <p:nvPr>
            <p:ph type="pic" idx="2"/>
          </p:nvPr>
        </p:nvSpPr>
        <p:spPr>
          <a:xfrm>
            <a:off x="4945062" y="-1"/>
            <a:ext cx="7246938" cy="6858001"/>
          </a:xfrm>
          <a:prstGeom prst="rect">
            <a:avLst/>
          </a:prstGeom>
          <a:noFill/>
          <a:ln>
            <a:noFill/>
          </a:ln>
        </p:spPr>
        <p:txBody>
          <a:bodyPr spcFirstLastPara="1" wrap="square" lIns="182875" tIns="45700" rIns="182875" bIns="45700" anchor="t" anchorCtr="0">
            <a:noAutofit/>
          </a:bodyPr>
          <a:lstStyle>
            <a:lvl1pPr marR="0" lvl="0" algn="l" rtl="0">
              <a:lnSpc>
                <a:spcPct val="100000"/>
              </a:lnSpc>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06" name="Google Shape;106;p71"/>
          <p:cNvSpPr txBox="1">
            <a:spLocks noGrp="1"/>
          </p:cNvSpPr>
          <p:nvPr>
            <p:ph type="body" idx="1"/>
          </p:nvPr>
        </p:nvSpPr>
        <p:spPr>
          <a:xfrm>
            <a:off x="323691" y="438296"/>
            <a:ext cx="4297680" cy="6009884"/>
          </a:xfrm>
          <a:prstGeom prst="rect">
            <a:avLst/>
          </a:prstGeom>
          <a:noFill/>
          <a:ln>
            <a:noFill/>
          </a:ln>
        </p:spPr>
        <p:txBody>
          <a:bodyPr spcFirstLastPara="1" wrap="square" lIns="182875" tIns="45700" rIns="182875" bIns="45700" anchor="ctr" anchorCtr="0">
            <a:noAutofit/>
          </a:bodyPr>
          <a:lstStyle>
            <a:lvl1pPr marL="457200" lvl="0" indent="-228600" algn="ctr">
              <a:spcBef>
                <a:spcPts val="800"/>
              </a:spcBef>
              <a:spcAft>
                <a:spcPts val="0"/>
              </a:spcAft>
              <a:buClr>
                <a:srgbClr val="FFFFFF"/>
              </a:buClr>
              <a:buSzPts val="3800"/>
              <a:buNone/>
              <a:defRPr sz="3800">
                <a:solidFill>
                  <a:srgbClr val="FFFFFF"/>
                </a:solidFill>
              </a:defRPr>
            </a:lvl1pPr>
            <a:lvl2pPr marL="914400" lvl="1" indent="-381000" algn="l">
              <a:spcBef>
                <a:spcPts val="0"/>
              </a:spcBef>
              <a:spcAft>
                <a:spcPts val="0"/>
              </a:spcAft>
              <a:buSzPts val="2400"/>
              <a:buChar char="•"/>
              <a:defRPr>
                <a:solidFill>
                  <a:srgbClr val="FFFFFF"/>
                </a:solidFill>
              </a:defRPr>
            </a:lvl2pPr>
            <a:lvl3pPr marL="1371600" lvl="2" indent="-355600" algn="l">
              <a:spcBef>
                <a:spcPts val="0"/>
              </a:spcBef>
              <a:spcAft>
                <a:spcPts val="0"/>
              </a:spcAft>
              <a:buSzPts val="2000"/>
              <a:buChar char="•"/>
              <a:defRPr>
                <a:solidFill>
                  <a:srgbClr val="FFFFFF"/>
                </a:solidFill>
              </a:defRPr>
            </a:lvl3pPr>
            <a:lvl4pPr marL="1828800" lvl="3" indent="-397954" algn="l">
              <a:spcBef>
                <a:spcPts val="0"/>
              </a:spcBef>
              <a:spcAft>
                <a:spcPts val="0"/>
              </a:spcAft>
              <a:buSzPts val="2667"/>
              <a:buChar char="•"/>
              <a:defRPr>
                <a:solidFill>
                  <a:srgbClr val="FFFFFF"/>
                </a:solidFill>
              </a:defRPr>
            </a:lvl4pPr>
            <a:lvl5pPr marL="2286000" lvl="4" indent="-397954" algn="l">
              <a:spcBef>
                <a:spcPts val="0"/>
              </a:spcBef>
              <a:spcAft>
                <a:spcPts val="0"/>
              </a:spcAft>
              <a:buSzPts val="2667"/>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Callout with Image">
  <p:cSld name="Text and Callout with Image">
    <p:spTree>
      <p:nvGrpSpPr>
        <p:cNvPr id="1" name="Shape 107"/>
        <p:cNvGrpSpPr/>
        <p:nvPr/>
      </p:nvGrpSpPr>
      <p:grpSpPr>
        <a:xfrm>
          <a:off x="0" y="0"/>
          <a:ext cx="0" cy="0"/>
          <a:chOff x="0" y="0"/>
          <a:chExt cx="0" cy="0"/>
        </a:xfrm>
      </p:grpSpPr>
      <p:sp>
        <p:nvSpPr>
          <p:cNvPr id="108" name="Google Shape;108;p72"/>
          <p:cNvSpPr txBox="1">
            <a:spLocks noGrp="1"/>
          </p:cNvSpPr>
          <p:nvPr>
            <p:ph type="sldNum" idx="12"/>
          </p:nvPr>
        </p:nvSpPr>
        <p:spPr>
          <a:xfrm>
            <a:off x="4081463" y="6610018"/>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72"/>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72"/>
          <p:cNvSpPr/>
          <p:nvPr/>
        </p:nvSpPr>
        <p:spPr>
          <a:xfrm>
            <a:off x="0" y="11480"/>
            <a:ext cx="4945063" cy="66137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72"/>
          <p:cNvSpPr txBox="1">
            <a:spLocks noGrp="1"/>
          </p:cNvSpPr>
          <p:nvPr>
            <p:ph type="body" idx="1"/>
          </p:nvPr>
        </p:nvSpPr>
        <p:spPr>
          <a:xfrm>
            <a:off x="323690" y="1767840"/>
            <a:ext cx="4297680" cy="4624441"/>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FFFFFF"/>
              </a:buClr>
              <a:buSzPts val="2800"/>
              <a:buNone/>
              <a:defRPr>
                <a:solidFill>
                  <a:srgbClr val="FFFFFF"/>
                </a:solidFill>
              </a:defRPr>
            </a:lvl1pPr>
            <a:lvl2pPr marL="914400" lvl="1" indent="-381000" algn="l">
              <a:spcBef>
                <a:spcPts val="0"/>
              </a:spcBef>
              <a:spcAft>
                <a:spcPts val="0"/>
              </a:spcAft>
              <a:buClr>
                <a:srgbClr val="FFFFFF"/>
              </a:buClr>
              <a:buSzPts val="2400"/>
              <a:buChar char="•"/>
              <a:defRPr>
                <a:solidFill>
                  <a:srgbClr val="FFFFFF"/>
                </a:solidFill>
              </a:defRPr>
            </a:lvl2pPr>
            <a:lvl3pPr marL="1371600" lvl="2" indent="-355600" algn="l">
              <a:spcBef>
                <a:spcPts val="0"/>
              </a:spcBef>
              <a:spcAft>
                <a:spcPts val="0"/>
              </a:spcAft>
              <a:buClr>
                <a:srgbClr val="FFFFFF"/>
              </a:buClr>
              <a:buSzPts val="2000"/>
              <a:buChar char="•"/>
              <a:defRPr>
                <a:solidFill>
                  <a:srgbClr val="FFFFFF"/>
                </a:solidFill>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72"/>
          <p:cNvSpPr/>
          <p:nvPr/>
        </p:nvSpPr>
        <p:spPr>
          <a:xfrm>
            <a:off x="4945063" y="-1"/>
            <a:ext cx="7246937" cy="38907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72"/>
          <p:cNvSpPr/>
          <p:nvPr/>
        </p:nvSpPr>
        <p:spPr>
          <a:xfrm>
            <a:off x="4945063" y="6578345"/>
            <a:ext cx="7246937" cy="27965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72"/>
          <p:cNvSpPr/>
          <p:nvPr/>
        </p:nvSpPr>
        <p:spPr>
          <a:xfrm>
            <a:off x="10953346" y="5863438"/>
            <a:ext cx="1079770" cy="7107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72"/>
          <p:cNvSpPr txBox="1">
            <a:spLocks noGrp="1"/>
          </p:cNvSpPr>
          <p:nvPr>
            <p:ph type="body" idx="2"/>
          </p:nvPr>
        </p:nvSpPr>
        <p:spPr>
          <a:xfrm>
            <a:off x="323690" y="389078"/>
            <a:ext cx="4297680" cy="1167345"/>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FFFFFF"/>
              </a:buClr>
              <a:buSzPts val="3800"/>
              <a:buNone/>
              <a:defRPr sz="3800">
                <a:solidFill>
                  <a:srgbClr val="FFFFFF"/>
                </a:solidFill>
              </a:defRPr>
            </a:lvl1pPr>
            <a:lvl2pPr marL="914400" lvl="1" indent="-381000" algn="l">
              <a:spcBef>
                <a:spcPts val="0"/>
              </a:spcBef>
              <a:spcAft>
                <a:spcPts val="0"/>
              </a:spcAft>
              <a:buSzPts val="2400"/>
              <a:buChar char="•"/>
              <a:defRPr>
                <a:solidFill>
                  <a:srgbClr val="FFFFFF"/>
                </a:solidFill>
              </a:defRPr>
            </a:lvl2pPr>
            <a:lvl3pPr marL="1371600" lvl="2" indent="-355600" algn="l">
              <a:spcBef>
                <a:spcPts val="0"/>
              </a:spcBef>
              <a:spcAft>
                <a:spcPts val="0"/>
              </a:spcAft>
              <a:buSzPts val="2000"/>
              <a:buChar char="•"/>
              <a:defRPr>
                <a:solidFill>
                  <a:srgbClr val="FFFFFF"/>
                </a:solidFill>
              </a:defRPr>
            </a:lvl3pPr>
            <a:lvl4pPr marL="1828800" lvl="3" indent="-397954" algn="l">
              <a:spcBef>
                <a:spcPts val="0"/>
              </a:spcBef>
              <a:spcAft>
                <a:spcPts val="0"/>
              </a:spcAft>
              <a:buSzPts val="2667"/>
              <a:buChar char="•"/>
              <a:defRPr>
                <a:solidFill>
                  <a:srgbClr val="FFFFFF"/>
                </a:solidFill>
              </a:defRPr>
            </a:lvl4pPr>
            <a:lvl5pPr marL="2286000" lvl="4" indent="-397954" algn="l">
              <a:spcBef>
                <a:spcPts val="0"/>
              </a:spcBef>
              <a:spcAft>
                <a:spcPts val="0"/>
              </a:spcAft>
              <a:buSzPts val="2667"/>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72"/>
          <p:cNvSpPr>
            <a:spLocks noGrp="1"/>
          </p:cNvSpPr>
          <p:nvPr>
            <p:ph type="pic" idx="3"/>
          </p:nvPr>
        </p:nvSpPr>
        <p:spPr>
          <a:xfrm>
            <a:off x="4945062" y="-1"/>
            <a:ext cx="7246938" cy="6858001"/>
          </a:xfrm>
          <a:prstGeom prst="rect">
            <a:avLst/>
          </a:prstGeom>
          <a:noFill/>
          <a:ln>
            <a:noFill/>
          </a:ln>
        </p:spPr>
        <p:txBody>
          <a:bodyPr spcFirstLastPara="1" wrap="square" lIns="182875" tIns="45700" rIns="182875" bIns="45700" anchor="t" anchorCtr="0">
            <a:noAutofit/>
          </a:bodyPr>
          <a:lstStyle>
            <a:lvl1pPr marR="0" lvl="0" algn="l" rtl="0">
              <a:lnSpc>
                <a:spcPct val="100000"/>
              </a:lnSpc>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mage Only">
  <p:cSld name="Image Only">
    <p:spTree>
      <p:nvGrpSpPr>
        <p:cNvPr id="1" name="Shape 117"/>
        <p:cNvGrpSpPr/>
        <p:nvPr/>
      </p:nvGrpSpPr>
      <p:grpSpPr>
        <a:xfrm>
          <a:off x="0" y="0"/>
          <a:ext cx="0" cy="0"/>
          <a:chOff x="0" y="0"/>
          <a:chExt cx="0" cy="0"/>
        </a:xfrm>
      </p:grpSpPr>
      <p:sp>
        <p:nvSpPr>
          <p:cNvPr id="118" name="Google Shape;118;p73"/>
          <p:cNvSpPr/>
          <p:nvPr/>
        </p:nvSpPr>
        <p:spPr>
          <a:xfrm>
            <a:off x="0" y="661416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19" name="Google Shape;119;p73"/>
          <p:cNvSpPr/>
          <p:nvPr/>
        </p:nvSpPr>
        <p:spPr>
          <a:xfrm>
            <a:off x="0" y="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20" name="Google Shape;120;p73"/>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73"/>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73"/>
          <p:cNvSpPr>
            <a:spLocks noGrp="1"/>
          </p:cNvSpPr>
          <p:nvPr>
            <p:ph type="pic" idx="2"/>
          </p:nvPr>
        </p:nvSpPr>
        <p:spPr>
          <a:xfrm>
            <a:off x="0" y="243418"/>
            <a:ext cx="12192000" cy="6371167"/>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 Images">
  <p:cSld name="3 Images">
    <p:spTree>
      <p:nvGrpSpPr>
        <p:cNvPr id="1" name="Shape 123"/>
        <p:cNvGrpSpPr/>
        <p:nvPr/>
      </p:nvGrpSpPr>
      <p:grpSpPr>
        <a:xfrm>
          <a:off x="0" y="0"/>
          <a:ext cx="0" cy="0"/>
          <a:chOff x="0" y="0"/>
          <a:chExt cx="0" cy="0"/>
        </a:xfrm>
      </p:grpSpPr>
      <p:sp>
        <p:nvSpPr>
          <p:cNvPr id="124" name="Google Shape;124;p74"/>
          <p:cNvSpPr/>
          <p:nvPr/>
        </p:nvSpPr>
        <p:spPr>
          <a:xfrm>
            <a:off x="0" y="661416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25" name="Google Shape;125;p74"/>
          <p:cNvSpPr/>
          <p:nvPr/>
        </p:nvSpPr>
        <p:spPr>
          <a:xfrm>
            <a:off x="0" y="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26" name="Google Shape;126;p74"/>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74"/>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4"/>
          <p:cNvSpPr>
            <a:spLocks noGrp="1"/>
          </p:cNvSpPr>
          <p:nvPr>
            <p:ph type="pic" idx="2"/>
          </p:nvPr>
        </p:nvSpPr>
        <p:spPr>
          <a:xfrm>
            <a:off x="1" y="320040"/>
            <a:ext cx="3914632" cy="6217920"/>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9" name="Google Shape;129;p74"/>
          <p:cNvSpPr>
            <a:spLocks noGrp="1"/>
          </p:cNvSpPr>
          <p:nvPr>
            <p:ph type="pic" idx="3"/>
          </p:nvPr>
        </p:nvSpPr>
        <p:spPr>
          <a:xfrm>
            <a:off x="7772400" y="320040"/>
            <a:ext cx="4419600" cy="6217920"/>
          </a:xfrm>
          <a:prstGeom prst="rect">
            <a:avLst/>
          </a:prstGeom>
          <a:noFill/>
          <a:ln>
            <a:noFill/>
          </a:ln>
        </p:spPr>
        <p:txBody>
          <a:bodyPr spcFirstLastPara="1" wrap="square" lIns="182875" tIns="45700" rIns="182875" bIns="45700" anchor="t" anchorCtr="0">
            <a:noAutofit/>
          </a:bodyPr>
          <a:lstStyle>
            <a:lvl1pPr marR="0" lvl="0" algn="r"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30" name="Google Shape;130;p74"/>
          <p:cNvSpPr>
            <a:spLocks noGrp="1"/>
          </p:cNvSpPr>
          <p:nvPr>
            <p:ph type="pic" idx="4"/>
          </p:nvPr>
        </p:nvSpPr>
        <p:spPr>
          <a:xfrm>
            <a:off x="3048000" y="320040"/>
            <a:ext cx="5638800" cy="6217920"/>
          </a:xfrm>
          <a:prstGeom prst="rect">
            <a:avLst/>
          </a:prstGeom>
          <a:noFill/>
          <a:ln>
            <a:noFill/>
          </a:ln>
        </p:spPr>
        <p:txBody>
          <a:bodyPr spcFirstLastPara="1" wrap="square" lIns="182875" tIns="45700" rIns="182875" bIns="45700" anchor="t" anchorCtr="0">
            <a:noAutofit/>
          </a:bodyPr>
          <a:lstStyle>
            <a:lvl1pPr marR="0" lvl="0" algn="ctr"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with Image (Full Slide)">
  <p:cSld name="Title with Image (Full Slide)">
    <p:spTree>
      <p:nvGrpSpPr>
        <p:cNvPr id="1" name="Shape 131"/>
        <p:cNvGrpSpPr/>
        <p:nvPr/>
      </p:nvGrpSpPr>
      <p:grpSpPr>
        <a:xfrm>
          <a:off x="0" y="0"/>
          <a:ext cx="0" cy="0"/>
          <a:chOff x="0" y="0"/>
          <a:chExt cx="0" cy="0"/>
        </a:xfrm>
      </p:grpSpPr>
      <p:sp>
        <p:nvSpPr>
          <p:cNvPr id="132" name="Google Shape;132;p75"/>
          <p:cNvSpPr>
            <a:spLocks noGrp="1"/>
          </p:cNvSpPr>
          <p:nvPr>
            <p:ph type="pic" idx="2"/>
          </p:nvPr>
        </p:nvSpPr>
        <p:spPr>
          <a:xfrm>
            <a:off x="0" y="243840"/>
            <a:ext cx="12192000" cy="6370320"/>
          </a:xfrm>
          <a:prstGeom prst="rect">
            <a:avLst/>
          </a:prstGeom>
          <a:noFill/>
          <a:ln>
            <a:noFill/>
          </a:ln>
        </p:spPr>
        <p:txBody>
          <a:bodyPr spcFirstLastPara="1" wrap="square" lIns="182875" tIns="45700" rIns="182875" bIns="45700" anchor="t" anchorCtr="0">
            <a:noAutofit/>
          </a:bodyPr>
          <a:lstStyle>
            <a:lvl1pPr marR="0" lvl="0" algn="l" rtl="0">
              <a:spcBef>
                <a:spcPts val="800"/>
              </a:spcBef>
              <a:spcAft>
                <a:spcPts val="0"/>
              </a:spcAft>
              <a:buClr>
                <a:srgbClr val="007527"/>
              </a:buClr>
              <a:buSzPts val="2800"/>
              <a:buFont typeface="Arial"/>
              <a:buNone/>
              <a:defRPr sz="2800" b="1" i="0" u="none" strike="noStrike" cap="none">
                <a:solidFill>
                  <a:srgbClr val="007527"/>
                </a:solidFill>
                <a:latin typeface="Calibri"/>
                <a:ea typeface="Calibri"/>
                <a:cs typeface="Calibri"/>
                <a:sym typeface="Calibri"/>
              </a:defRPr>
            </a:lvl1pPr>
            <a:lvl2pPr marR="0" lvl="1"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33" name="Google Shape;133;p75"/>
          <p:cNvSpPr/>
          <p:nvPr/>
        </p:nvSpPr>
        <p:spPr>
          <a:xfrm>
            <a:off x="0" y="661416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34" name="Google Shape;134;p75"/>
          <p:cNvSpPr/>
          <p:nvPr/>
        </p:nvSpPr>
        <p:spPr>
          <a:xfrm>
            <a:off x="0" y="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35" name="Google Shape;135;p75"/>
          <p:cNvSpPr txBox="1">
            <a:spLocks noGrp="1"/>
          </p:cNvSpPr>
          <p:nvPr>
            <p:ph type="title"/>
          </p:nvPr>
        </p:nvSpPr>
        <p:spPr>
          <a:xfrm>
            <a:off x="0" y="306832"/>
            <a:ext cx="12192000" cy="1219200"/>
          </a:xfrm>
          <a:prstGeom prst="rect">
            <a:avLst/>
          </a:prstGeom>
          <a:solidFill>
            <a:schemeClr val="dk1">
              <a:alpha val="49803"/>
            </a:schemeClr>
          </a:solidFill>
          <a:ln>
            <a:noFill/>
          </a:ln>
        </p:spPr>
        <p:txBody>
          <a:bodyPr spcFirstLastPara="1" wrap="square" lIns="182875" tIns="45700" rIns="182875" bIns="45700" anchor="t" anchorCtr="0">
            <a:noAutofit/>
          </a:bodyPr>
          <a:lstStyle>
            <a:lvl1pPr lvl="0" algn="l">
              <a:spcBef>
                <a:spcPts val="0"/>
              </a:spcBef>
              <a:spcAft>
                <a:spcPts val="0"/>
              </a:spcAft>
              <a:buClr>
                <a:schemeClr val="lt1"/>
              </a:buClr>
              <a:buSzPts val="3800"/>
              <a:buFont typeface="Calibri"/>
              <a:buNone/>
              <a:defRPr sz="3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75"/>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75"/>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ext with 1 Content Area">
  <p:cSld name="Text with 1 Content Area">
    <p:spTree>
      <p:nvGrpSpPr>
        <p:cNvPr id="1" name="Shape 138"/>
        <p:cNvGrpSpPr/>
        <p:nvPr/>
      </p:nvGrpSpPr>
      <p:grpSpPr>
        <a:xfrm>
          <a:off x="0" y="0"/>
          <a:ext cx="0" cy="0"/>
          <a:chOff x="0" y="0"/>
          <a:chExt cx="0" cy="0"/>
        </a:xfrm>
      </p:grpSpPr>
      <p:sp>
        <p:nvSpPr>
          <p:cNvPr id="139" name="Google Shape;139;p76"/>
          <p:cNvSpPr/>
          <p:nvPr/>
        </p:nvSpPr>
        <p:spPr>
          <a:xfrm>
            <a:off x="0" y="661416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40" name="Google Shape;140;p76"/>
          <p:cNvSpPr txBox="1">
            <a:spLocks noGrp="1"/>
          </p:cNvSpPr>
          <p:nvPr>
            <p:ph type="body" idx="1"/>
          </p:nvPr>
        </p:nvSpPr>
        <p:spPr>
          <a:xfrm>
            <a:off x="6096000" y="1600199"/>
            <a:ext cx="6096000" cy="4913375"/>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007527"/>
              </a:buClr>
              <a:buSzPts val="1800"/>
              <a:buNone/>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228600" algn="l">
              <a:spcBef>
                <a:spcPts val="0"/>
              </a:spcBef>
              <a:spcAft>
                <a:spcPts val="0"/>
              </a:spcAft>
              <a:buSzPts val="2667"/>
              <a:buNone/>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76"/>
          <p:cNvSpPr txBox="1">
            <a:spLocks noGrp="1"/>
          </p:cNvSpPr>
          <p:nvPr>
            <p:ph type="title"/>
          </p:nvPr>
        </p:nvSpPr>
        <p:spPr>
          <a:xfrm>
            <a:off x="0" y="306832"/>
            <a:ext cx="12192000" cy="1219200"/>
          </a:xfrm>
          <a:prstGeom prst="rect">
            <a:avLst/>
          </a:prstGeom>
          <a:solidFill>
            <a:schemeClr val="dk1">
              <a:alpha val="49803"/>
            </a:schemeClr>
          </a:solidFill>
          <a:ln>
            <a:noFill/>
          </a:ln>
        </p:spPr>
        <p:txBody>
          <a:bodyPr spcFirstLastPara="1" wrap="square" lIns="182875" tIns="45700" rIns="182875" bIns="45700" anchor="t" anchorCtr="0">
            <a:noAutofit/>
          </a:bodyPr>
          <a:lstStyle>
            <a:lvl1pPr lvl="0" algn="l">
              <a:spcBef>
                <a:spcPts val="0"/>
              </a:spcBef>
              <a:spcAft>
                <a:spcPts val="0"/>
              </a:spcAft>
              <a:buClr>
                <a:schemeClr val="lt1"/>
              </a:buClr>
              <a:buSzPts val="3800"/>
              <a:buFont typeface="Calibri"/>
              <a:buNone/>
              <a:defRPr sz="3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76"/>
          <p:cNvSpPr txBox="1">
            <a:spLocks noGrp="1"/>
          </p:cNvSpPr>
          <p:nvPr>
            <p:ph type="ftr" idx="11"/>
          </p:nvPr>
        </p:nvSpPr>
        <p:spPr>
          <a:xfrm>
            <a:off x="0" y="6614160"/>
            <a:ext cx="4114800" cy="243840"/>
          </a:xfrm>
          <a:prstGeom prst="rect">
            <a:avLst/>
          </a:prstGeom>
          <a:noFill/>
          <a:ln>
            <a:noFill/>
          </a:ln>
        </p:spPr>
        <p:txBody>
          <a:bodyPr spcFirstLastPara="1" wrap="square" lIns="18287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76"/>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76"/>
          <p:cNvSpPr/>
          <p:nvPr/>
        </p:nvSpPr>
        <p:spPr>
          <a:xfrm>
            <a:off x="0" y="0"/>
            <a:ext cx="12192000" cy="243840"/>
          </a:xfrm>
          <a:prstGeom prst="rect">
            <a:avLst/>
          </a:prstGeom>
          <a:solidFill>
            <a:srgbClr val="0075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FFFFFF"/>
              </a:solidFill>
              <a:latin typeface="Calibri"/>
              <a:ea typeface="Calibri"/>
              <a:cs typeface="Calibri"/>
              <a:sym typeface="Calibri"/>
            </a:endParaRPr>
          </a:p>
        </p:txBody>
      </p:sp>
      <p:sp>
        <p:nvSpPr>
          <p:cNvPr id="145" name="Google Shape;145;p76"/>
          <p:cNvSpPr txBox="1">
            <a:spLocks noGrp="1"/>
          </p:cNvSpPr>
          <p:nvPr>
            <p:ph type="body" idx="2"/>
          </p:nvPr>
        </p:nvSpPr>
        <p:spPr>
          <a:xfrm>
            <a:off x="0" y="1600200"/>
            <a:ext cx="5994400" cy="4912784"/>
          </a:xfrm>
          <a:prstGeom prst="rect">
            <a:avLst/>
          </a:prstGeom>
          <a:noFill/>
          <a:ln>
            <a:noFill/>
          </a:ln>
        </p:spPr>
        <p:txBody>
          <a:bodyPr spcFirstLastPara="1" wrap="square" lIns="182875" tIns="45700" rIns="182875" bIns="45700" anchor="t" anchorCtr="0">
            <a:noAutofit/>
          </a:bodyPr>
          <a:lstStyle>
            <a:lvl1pPr marL="457200" lvl="0" indent="-228600" algn="l">
              <a:spcBef>
                <a:spcPts val="800"/>
              </a:spcBef>
              <a:spcAft>
                <a:spcPts val="0"/>
              </a:spcAft>
              <a:buClr>
                <a:srgbClr val="007527"/>
              </a:buClr>
              <a:buSzPts val="1800"/>
              <a:buNone/>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0" y="304800"/>
            <a:ext cx="12192000" cy="1219200"/>
          </a:xfrm>
          <a:prstGeom prst="rect">
            <a:avLst/>
          </a:prstGeom>
          <a:solidFill>
            <a:schemeClr val="dk1">
              <a:alpha val="49803"/>
            </a:schemeClr>
          </a:solidFill>
          <a:ln>
            <a:noFill/>
          </a:ln>
        </p:spPr>
        <p:txBody>
          <a:bodyPr spcFirstLastPara="1" wrap="square" lIns="182875" tIns="45700" rIns="182875" bIns="45700" anchor="t" anchorCtr="0">
            <a:noAutofit/>
          </a:bodyPr>
          <a:lstStyle>
            <a:lvl1pPr marR="0" lvl="0" algn="l" rtl="0">
              <a:spcBef>
                <a:spcPts val="0"/>
              </a:spcBef>
              <a:spcAft>
                <a:spcPts val="0"/>
              </a:spcAft>
              <a:buClr>
                <a:schemeClr val="lt1"/>
              </a:buClr>
              <a:buSzPts val="3800"/>
              <a:buFont typeface="Calibri"/>
              <a:buNone/>
              <a:defRPr sz="3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59"/>
          <p:cNvSpPr/>
          <p:nvPr/>
        </p:nvSpPr>
        <p:spPr>
          <a:xfrm>
            <a:off x="0" y="0"/>
            <a:ext cx="12192000" cy="243840"/>
          </a:xfrm>
          <a:prstGeom prst="rect">
            <a:avLst/>
          </a:prstGeom>
          <a:solidFill>
            <a:srgbClr val="F07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14" name="Google Shape;14;p59"/>
          <p:cNvSpPr txBox="1">
            <a:spLocks noGrp="1"/>
          </p:cNvSpPr>
          <p:nvPr>
            <p:ph type="sldNum" idx="12"/>
          </p:nvPr>
        </p:nvSpPr>
        <p:spPr>
          <a:xfrm>
            <a:off x="11328400" y="6616701"/>
            <a:ext cx="863600" cy="241300"/>
          </a:xfrm>
          <a:prstGeom prst="rect">
            <a:avLst/>
          </a:prstGeom>
          <a:noFill/>
          <a:ln>
            <a:noFill/>
          </a:ln>
        </p:spPr>
        <p:txBody>
          <a:bodyPr spcFirstLastPara="1" wrap="square" lIns="91425" tIns="45700" rIns="182875" bIns="45700" anchor="ctr" anchorCtr="0">
            <a:noAutofit/>
          </a:bodyPr>
          <a:lstStyle>
            <a:lvl1pPr marL="0" marR="0" lvl="0" indent="0" algn="r" rtl="0">
              <a:spcBef>
                <a:spcPts val="0"/>
              </a:spcBef>
              <a:buNone/>
              <a:defRPr sz="1200" b="0" i="0" u="none" strike="noStrike" cap="none">
                <a:solidFill>
                  <a:schemeClr val="tx1">
                    <a:lumMod val="50000"/>
                    <a:lumOff val="50000"/>
                  </a:schemeClr>
                </a:solidFill>
                <a:latin typeface="Calibri"/>
                <a:ea typeface="Calibri"/>
                <a:cs typeface="Calibri"/>
                <a:sym typeface="Calibri"/>
              </a:defRPr>
            </a:lvl1pPr>
            <a:lvl2pPr marL="0" marR="0" lvl="1" indent="0" algn="r" rtl="0">
              <a:spcBef>
                <a:spcPts val="0"/>
              </a:spcBef>
              <a:buNone/>
              <a:defRPr sz="1200" b="0" i="0" u="none" strike="noStrike" cap="none">
                <a:solidFill>
                  <a:srgbClr val="FFFFFF"/>
                </a:solidFill>
                <a:latin typeface="Calibri"/>
                <a:ea typeface="Calibri"/>
                <a:cs typeface="Calibri"/>
                <a:sym typeface="Calibri"/>
              </a:defRPr>
            </a:lvl2pPr>
            <a:lvl3pPr marL="0" marR="0" lvl="2" indent="0" algn="r" rtl="0">
              <a:spcBef>
                <a:spcPts val="0"/>
              </a:spcBef>
              <a:buNone/>
              <a:defRPr sz="1200" b="0" i="0" u="none" strike="noStrike" cap="none">
                <a:solidFill>
                  <a:srgbClr val="FFFFFF"/>
                </a:solidFill>
                <a:latin typeface="Calibri"/>
                <a:ea typeface="Calibri"/>
                <a:cs typeface="Calibri"/>
                <a:sym typeface="Calibri"/>
              </a:defRPr>
            </a:lvl3pPr>
            <a:lvl4pPr marL="0" marR="0" lvl="3" indent="0" algn="r" rtl="0">
              <a:spcBef>
                <a:spcPts val="0"/>
              </a:spcBef>
              <a:buNone/>
              <a:defRPr sz="1200" b="0" i="0" u="none" strike="noStrike" cap="none">
                <a:solidFill>
                  <a:srgbClr val="FFFFFF"/>
                </a:solidFill>
                <a:latin typeface="Calibri"/>
                <a:ea typeface="Calibri"/>
                <a:cs typeface="Calibri"/>
                <a:sym typeface="Calibri"/>
              </a:defRPr>
            </a:lvl4pPr>
            <a:lvl5pPr marL="0" marR="0" lvl="4" indent="0" algn="r" rtl="0">
              <a:spcBef>
                <a:spcPts val="0"/>
              </a:spcBef>
              <a:buNone/>
              <a:defRPr sz="1200" b="0" i="0" u="none" strike="noStrike" cap="none">
                <a:solidFill>
                  <a:srgbClr val="FFFFFF"/>
                </a:solidFill>
                <a:latin typeface="Calibri"/>
                <a:ea typeface="Calibri"/>
                <a:cs typeface="Calibri"/>
                <a:sym typeface="Calibri"/>
              </a:defRPr>
            </a:lvl5pPr>
            <a:lvl6pPr marL="0" marR="0" lvl="5" indent="0" algn="r" rtl="0">
              <a:spcBef>
                <a:spcPts val="0"/>
              </a:spcBef>
              <a:buNone/>
              <a:defRPr sz="1200" b="0" i="0" u="none" strike="noStrike" cap="none">
                <a:solidFill>
                  <a:srgbClr val="FFFFFF"/>
                </a:solidFill>
                <a:latin typeface="Calibri"/>
                <a:ea typeface="Calibri"/>
                <a:cs typeface="Calibri"/>
                <a:sym typeface="Calibri"/>
              </a:defRPr>
            </a:lvl6pPr>
            <a:lvl7pPr marL="0" marR="0" lvl="6" indent="0" algn="r" rtl="0">
              <a:spcBef>
                <a:spcPts val="0"/>
              </a:spcBef>
              <a:buNone/>
              <a:defRPr sz="1200" b="0" i="0" u="none" strike="noStrike" cap="none">
                <a:solidFill>
                  <a:srgbClr val="FFFFFF"/>
                </a:solidFill>
                <a:latin typeface="Calibri"/>
                <a:ea typeface="Calibri"/>
                <a:cs typeface="Calibri"/>
                <a:sym typeface="Calibri"/>
              </a:defRPr>
            </a:lvl7pPr>
            <a:lvl8pPr marL="0" marR="0" lvl="7" indent="0" algn="r" rtl="0">
              <a:spcBef>
                <a:spcPts val="0"/>
              </a:spcBef>
              <a:buNone/>
              <a:defRPr sz="1200" b="0" i="0" u="none" strike="noStrike" cap="none">
                <a:solidFill>
                  <a:srgbClr val="FFFFFF"/>
                </a:solidFill>
                <a:latin typeface="Calibri"/>
                <a:ea typeface="Calibri"/>
                <a:cs typeface="Calibri"/>
                <a:sym typeface="Calibri"/>
              </a:defRPr>
            </a:lvl8pPr>
            <a:lvl9pPr marL="0" marR="0" lvl="8" indent="0" algn="r" rtl="0">
              <a:spcBef>
                <a:spcPts val="0"/>
              </a:spcBef>
              <a:buNone/>
              <a:defRPr sz="1200" b="0" i="0" u="none" strike="noStrike" cap="none">
                <a:solidFill>
                  <a:srgbClr val="FFFFFF"/>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16" name="Google Shape;16;p59"/>
          <p:cNvSpPr txBox="1">
            <a:spLocks noGrp="1"/>
          </p:cNvSpPr>
          <p:nvPr>
            <p:ph type="ftr" idx="11"/>
          </p:nvPr>
        </p:nvSpPr>
        <p:spPr>
          <a:xfrm>
            <a:off x="7204562" y="6614160"/>
            <a:ext cx="4114800" cy="243840"/>
          </a:xfrm>
          <a:prstGeom prst="rect">
            <a:avLst/>
          </a:prstGeom>
          <a:noFill/>
          <a:ln>
            <a:noFill/>
          </a:ln>
        </p:spPr>
        <p:txBody>
          <a:bodyPr spcFirstLastPara="1" wrap="square" lIns="182875" tIns="45700" rIns="91425" bIns="45700" anchor="ctr" anchorCtr="0">
            <a:noAutofit/>
          </a:bodyPr>
          <a:lstStyle>
            <a:lvl1pPr marR="0" lvl="0" algn="l" rtl="0">
              <a:spcBef>
                <a:spcPts val="0"/>
              </a:spcBef>
              <a:spcAft>
                <a:spcPts val="0"/>
              </a:spcAft>
              <a:buSzPts val="1400"/>
              <a:buNone/>
              <a:defRPr sz="1200" b="0" i="0" u="none" strike="noStrike" cap="none">
                <a:solidFill>
                  <a:schemeClr val="tx1">
                    <a:lumMod val="50000"/>
                    <a:lumOff val="50000"/>
                  </a:schemeClr>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pic>
        <p:nvPicPr>
          <p:cNvPr id="9" name="Picture 8">
            <a:extLst>
              <a:ext uri="{FF2B5EF4-FFF2-40B4-BE49-F238E27FC236}">
                <a16:creationId xmlns:a16="http://schemas.microsoft.com/office/drawing/2014/main" id="{A3701866-C999-8441-93AC-215E7BECC04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35541"/>
          <a:stretch/>
        </p:blipFill>
        <p:spPr>
          <a:xfrm>
            <a:off x="301408" y="6313334"/>
            <a:ext cx="1730592" cy="517022"/>
          </a:xfrm>
          <a:prstGeom prst="rect">
            <a:avLst/>
          </a:prstGeom>
        </p:spPr>
      </p:pic>
      <p:cxnSp>
        <p:nvCxnSpPr>
          <p:cNvPr id="17" name="Straight Connector 16">
            <a:extLst>
              <a:ext uri="{FF2B5EF4-FFF2-40B4-BE49-F238E27FC236}">
                <a16:creationId xmlns:a16="http://schemas.microsoft.com/office/drawing/2014/main" id="{E0DF882D-7EE4-6140-A040-3C54C2CAD564}"/>
              </a:ext>
            </a:extLst>
          </p:cNvPr>
          <p:cNvCxnSpPr>
            <a:cxnSpLocks/>
          </p:cNvCxnSpPr>
          <p:nvPr userDrawn="1"/>
        </p:nvCxnSpPr>
        <p:spPr>
          <a:xfrm>
            <a:off x="328612" y="6225540"/>
            <a:ext cx="1159616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FB664AD-6224-6848-808D-599C70211BB7}"/>
              </a:ext>
            </a:extLst>
          </p:cNvPr>
          <p:cNvPicPr>
            <a:picLocks noChangeAspect="1"/>
          </p:cNvPicPr>
          <p:nvPr userDrawn="1"/>
        </p:nvPicPr>
        <p:blipFill>
          <a:blip r:embed="rId14"/>
          <a:srcRect/>
          <a:stretch/>
        </p:blipFill>
        <p:spPr>
          <a:xfrm>
            <a:off x="2005496" y="6174023"/>
            <a:ext cx="1934174" cy="73185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07F20"/>
          </a:solidFill>
          <a:latin typeface="Arial"/>
          <a:ea typeface="Arial"/>
          <a:cs typeface="Arial"/>
          <a:sym typeface="Arial"/>
        </a:defRPr>
      </a:lvl1pPr>
      <a:lvl2pPr marL="457200" marR="0" lvl="1" indent="-22860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1.svg"/><Relationship Id="rId7" Type="http://schemas.openxmlformats.org/officeDocument/2006/relationships/image" Target="../media/image9.sv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2" name="Picture 11" descr="A person standing on a beach&#10;&#10;Description automatically generated">
            <a:extLst>
              <a:ext uri="{FF2B5EF4-FFF2-40B4-BE49-F238E27FC236}">
                <a16:creationId xmlns:a16="http://schemas.microsoft.com/office/drawing/2014/main" id="{67FA6B8B-5E6D-7343-97B2-510086F7E433}"/>
              </a:ext>
            </a:extLst>
          </p:cNvPr>
          <p:cNvPicPr>
            <a:picLocks noChangeAspect="1"/>
          </p:cNvPicPr>
          <p:nvPr/>
        </p:nvPicPr>
        <p:blipFill rotWithShape="1">
          <a:blip r:embed="rId3"/>
          <a:srcRect t="26405" b="25738"/>
          <a:stretch/>
        </p:blipFill>
        <p:spPr>
          <a:xfrm>
            <a:off x="-9525" y="241299"/>
            <a:ext cx="12201525" cy="4586845"/>
          </a:xfrm>
          <a:prstGeom prst="rect">
            <a:avLst/>
          </a:prstGeom>
        </p:spPr>
      </p:pic>
      <p:sp>
        <p:nvSpPr>
          <p:cNvPr id="5" name="Title 4">
            <a:extLst>
              <a:ext uri="{FF2B5EF4-FFF2-40B4-BE49-F238E27FC236}">
                <a16:creationId xmlns:a16="http://schemas.microsoft.com/office/drawing/2014/main" id="{372595B3-A5D4-A048-9DAC-0F072830B4F0}"/>
              </a:ext>
            </a:extLst>
          </p:cNvPr>
          <p:cNvSpPr>
            <a:spLocks noGrp="1"/>
          </p:cNvSpPr>
          <p:nvPr>
            <p:ph type="title"/>
          </p:nvPr>
        </p:nvSpPr>
        <p:spPr/>
        <p:txBody>
          <a:bodyPr/>
          <a:lstStyle/>
          <a:p>
            <a:pPr algn="ctr"/>
            <a:r>
              <a:rPr lang="en-US" sz="6600" dirty="0" err="1"/>
              <a:t>ConstructionWorks</a:t>
            </a:r>
            <a:endParaRPr lang="en-US" sz="6600" dirty="0"/>
          </a:p>
        </p:txBody>
      </p:sp>
      <p:sp>
        <p:nvSpPr>
          <p:cNvPr id="6" name="Google Shape;188;p2">
            <a:extLst>
              <a:ext uri="{FF2B5EF4-FFF2-40B4-BE49-F238E27FC236}">
                <a16:creationId xmlns:a16="http://schemas.microsoft.com/office/drawing/2014/main" id="{63B3BB87-0162-0A4D-8458-E9A2D3935115}"/>
              </a:ext>
            </a:extLst>
          </p:cNvPr>
          <p:cNvSpPr txBox="1">
            <a:spLocks noGrp="1"/>
          </p:cNvSpPr>
          <p:nvPr>
            <p:ph type="sldNum" idx="12"/>
          </p:nvPr>
        </p:nvSpPr>
        <p:spPr>
          <a:xfrm>
            <a:off x="11220824" y="6536019"/>
            <a:ext cx="863600" cy="241300"/>
          </a:xfrm>
          <a:prstGeom prst="rect">
            <a:avLst/>
          </a:prstGeom>
          <a:noFill/>
          <a:ln>
            <a:noFill/>
          </a:ln>
        </p:spPr>
        <p:txBody>
          <a:bodyPr spcFirstLastPara="1" wrap="square" lIns="91425" tIns="45700" rIns="182875" bIns="45700" anchor="ctr" anchorCtr="0">
            <a:noAutofit/>
          </a:bodyPr>
          <a:lstStyle/>
          <a:p>
            <a:pPr marL="0" lvl="0" indent="0" algn="r" rtl="0">
              <a:spcBef>
                <a:spcPts val="0"/>
              </a:spcBef>
              <a:spcAft>
                <a:spcPts val="0"/>
              </a:spcAft>
              <a:buNone/>
            </a:pPr>
            <a:fld id="{00000000-1234-1234-1234-123412341234}" type="slidenum">
              <a:rPr lang="en-US">
                <a:solidFill>
                  <a:schemeClr val="tx1">
                    <a:lumMod val="50000"/>
                    <a:lumOff val="50000"/>
                  </a:schemeClr>
                </a:solidFill>
              </a:rPr>
              <a:t>1</a:t>
            </a:fld>
            <a:endParaRPr dirty="0">
              <a:solidFill>
                <a:schemeClr val="tx1">
                  <a:lumMod val="50000"/>
                  <a:lumOff val="50000"/>
                </a:schemeClr>
              </a:solidFill>
            </a:endParaRPr>
          </a:p>
        </p:txBody>
      </p:sp>
      <p:sp>
        <p:nvSpPr>
          <p:cNvPr id="2" name="Rectangle 1">
            <a:extLst>
              <a:ext uri="{FF2B5EF4-FFF2-40B4-BE49-F238E27FC236}">
                <a16:creationId xmlns:a16="http://schemas.microsoft.com/office/drawing/2014/main" id="{2E28E9AB-1772-3F48-A477-FEAD676FB3FC}"/>
              </a:ext>
            </a:extLst>
          </p:cNvPr>
          <p:cNvSpPr/>
          <p:nvPr/>
        </p:nvSpPr>
        <p:spPr>
          <a:xfrm>
            <a:off x="-9526" y="4957882"/>
            <a:ext cx="12201525" cy="584775"/>
          </a:xfrm>
          <a:prstGeom prst="rect">
            <a:avLst/>
          </a:prstGeom>
        </p:spPr>
        <p:txBody>
          <a:bodyPr wrap="square">
            <a:spAutoFit/>
          </a:bodyPr>
          <a:lstStyle/>
          <a:p>
            <a:pPr algn="ctr"/>
            <a:r>
              <a:rPr lang="en-US" sz="3200" dirty="0">
                <a:solidFill>
                  <a:srgbClr val="757679"/>
                </a:solidFill>
              </a:rPr>
              <a:t>Powered by the Illinois Tollway</a:t>
            </a:r>
          </a:p>
        </p:txBody>
      </p:sp>
    </p:spTree>
    <p:extLst>
      <p:ext uri="{BB962C8B-B14F-4D97-AF65-F5344CB8AC3E}">
        <p14:creationId xmlns:p14="http://schemas.microsoft.com/office/powerpoint/2010/main" val="54426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F142E0-9E9C-9442-82CB-2B150923DF3E}"/>
              </a:ext>
            </a:extLst>
          </p:cNvPr>
          <p:cNvSpPr/>
          <p:nvPr/>
        </p:nvSpPr>
        <p:spPr>
          <a:xfrm>
            <a:off x="0" y="1447084"/>
            <a:ext cx="12192000" cy="1219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9B5F3C2-9ED8-4A43-8BEB-2DA62EA39FE7}"/>
              </a:ext>
            </a:extLst>
          </p:cNvPr>
          <p:cNvSpPr>
            <a:spLocks noGrp="1"/>
          </p:cNvSpPr>
          <p:nvPr>
            <p:ph type="title"/>
          </p:nvPr>
        </p:nvSpPr>
        <p:spPr/>
        <p:txBody>
          <a:bodyPr/>
          <a:lstStyle/>
          <a:p>
            <a:r>
              <a:rPr lang="en-US" dirty="0">
                <a:latin typeface="+mn-lt"/>
              </a:rPr>
              <a:t>Driving Economic Opportunities</a:t>
            </a:r>
          </a:p>
        </p:txBody>
      </p:sp>
      <p:sp>
        <p:nvSpPr>
          <p:cNvPr id="13" name="Content Placeholder 2">
            <a:extLst>
              <a:ext uri="{FF2B5EF4-FFF2-40B4-BE49-F238E27FC236}">
                <a16:creationId xmlns:a16="http://schemas.microsoft.com/office/drawing/2014/main" id="{BBC5B894-5927-F446-941E-67D409C2661A}"/>
              </a:ext>
            </a:extLst>
          </p:cNvPr>
          <p:cNvSpPr txBox="1">
            <a:spLocks/>
          </p:cNvSpPr>
          <p:nvPr/>
        </p:nvSpPr>
        <p:spPr>
          <a:xfrm>
            <a:off x="271816" y="1646553"/>
            <a:ext cx="11920184" cy="1059937"/>
          </a:xfrm>
          <a:prstGeom prst="rect">
            <a:avLst/>
          </a:prstGeom>
          <a:noFill/>
          <a:ln>
            <a:noFill/>
          </a:ln>
        </p:spPr>
        <p:txBody>
          <a:bodyPr spcFirstLastPara="1" wrap="square" lIns="182875" tIns="45700" rIns="18287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800"/>
              </a:spcBef>
              <a:spcAft>
                <a:spcPts val="0"/>
              </a:spcAft>
              <a:buClr>
                <a:srgbClr val="007527"/>
              </a:buClr>
              <a:buSzPts val="2800"/>
              <a:buFont typeface="Arial"/>
              <a:buNone/>
              <a:defRPr sz="1400" b="0" i="0" u="none" strike="noStrike" cap="none">
                <a:solidFill>
                  <a:srgbClr val="F07F2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2700" indent="0"/>
            <a:r>
              <a:rPr lang="en-US" sz="2200" dirty="0"/>
              <a:t>The Illinois Tollway is dedicated to providing and promoting a safe and efficient system </a:t>
            </a:r>
            <a:br>
              <a:rPr lang="en-US" sz="2200" dirty="0"/>
            </a:br>
            <a:r>
              <a:rPr lang="en-US" sz="2200" dirty="0"/>
              <a:t>of highways while ensuring the highest possible level of service to our customers.</a:t>
            </a:r>
          </a:p>
        </p:txBody>
      </p:sp>
      <p:sp>
        <p:nvSpPr>
          <p:cNvPr id="14" name="TextBox 13">
            <a:extLst>
              <a:ext uri="{FF2B5EF4-FFF2-40B4-BE49-F238E27FC236}">
                <a16:creationId xmlns:a16="http://schemas.microsoft.com/office/drawing/2014/main" id="{C057FBE9-EB97-CC47-A19E-C486CF7944CD}"/>
              </a:ext>
            </a:extLst>
          </p:cNvPr>
          <p:cNvSpPr txBox="1"/>
          <p:nvPr/>
        </p:nvSpPr>
        <p:spPr>
          <a:xfrm>
            <a:off x="517230" y="3002902"/>
            <a:ext cx="311169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CB7E7"/>
                </a:solidFill>
                <a:effectLst/>
                <a:uLnTx/>
                <a:uFillTx/>
                <a:latin typeface="+mj-lt"/>
                <a:ea typeface="+mn-ea"/>
                <a:cs typeface="+mn-cs"/>
              </a:rPr>
              <a:t>$14B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3">
                    <a:lumMod val="50000"/>
                  </a:schemeClr>
                </a:solidFill>
                <a:effectLst/>
                <a:uLnTx/>
                <a:uFillTx/>
                <a:latin typeface="+mj-lt"/>
                <a:ea typeface="+mn-ea"/>
                <a:cs typeface="+mn-cs"/>
              </a:rPr>
              <a:t>Estimated spend for </a:t>
            </a:r>
            <a:r>
              <a:rPr kumimoji="0" lang="en-US" sz="1600" b="0" i="1" u="none" strike="noStrike" kern="1200" cap="none" spc="0" normalizeH="0" baseline="0" noProof="0" dirty="0">
                <a:ln>
                  <a:noFill/>
                </a:ln>
                <a:solidFill>
                  <a:schemeClr val="accent3">
                    <a:lumMod val="50000"/>
                  </a:schemeClr>
                </a:solidFill>
                <a:effectLst/>
                <a:uLnTx/>
                <a:uFillTx/>
                <a:latin typeface="+mj-lt"/>
                <a:ea typeface="+mn-ea"/>
                <a:cs typeface="+mn-cs"/>
              </a:rPr>
              <a:t>Move Illinois </a:t>
            </a:r>
            <a:r>
              <a:rPr kumimoji="0" lang="en-US" sz="1600" b="0" i="0" u="none" strike="noStrike" kern="1200" cap="none" spc="0" normalizeH="0" baseline="0" noProof="0" dirty="0">
                <a:ln>
                  <a:noFill/>
                </a:ln>
                <a:solidFill>
                  <a:schemeClr val="accent3">
                    <a:lumMod val="50000"/>
                  </a:schemeClr>
                </a:solidFill>
                <a:effectLst/>
                <a:uLnTx/>
                <a:uFillTx/>
                <a:latin typeface="+mj-lt"/>
                <a:ea typeface="+mn-ea"/>
                <a:cs typeface="+mn-cs"/>
              </a:rPr>
              <a:t>Capital Program</a:t>
            </a:r>
            <a:endParaRPr kumimoji="0" lang="en-US" sz="1800" b="0" i="0" u="none" strike="noStrike" kern="1200" cap="none" spc="0" normalizeH="0" baseline="0" noProof="0" dirty="0">
              <a:ln>
                <a:noFill/>
              </a:ln>
              <a:solidFill>
                <a:schemeClr val="accent3">
                  <a:lumMod val="50000"/>
                </a:schemeClr>
              </a:solidFill>
              <a:effectLst/>
              <a:uLnTx/>
              <a:uFillTx/>
              <a:latin typeface="+mj-lt"/>
              <a:ea typeface="+mn-ea"/>
              <a:cs typeface="+mn-cs"/>
            </a:endParaRPr>
          </a:p>
          <a:p>
            <a:endParaRPr lang="en-US" sz="1600" dirty="0">
              <a:latin typeface="+mj-lt"/>
            </a:endParaRPr>
          </a:p>
          <a:p>
            <a:r>
              <a:rPr lang="en-US" sz="4800" b="1" dirty="0">
                <a:solidFill>
                  <a:srgbClr val="3CB7E7"/>
                </a:solidFill>
                <a:latin typeface="+mj-lt"/>
              </a:rPr>
              <a:t>1.3M</a:t>
            </a:r>
          </a:p>
          <a:p>
            <a:r>
              <a:rPr lang="en-US" sz="1600" dirty="0">
                <a:solidFill>
                  <a:schemeClr val="accent3">
                    <a:lumMod val="50000"/>
                  </a:schemeClr>
                </a:solidFill>
                <a:latin typeface="+mj-lt"/>
              </a:rPr>
              <a:t>Daily Drivers</a:t>
            </a:r>
          </a:p>
        </p:txBody>
      </p:sp>
      <p:sp>
        <p:nvSpPr>
          <p:cNvPr id="15" name="TextBox 14">
            <a:extLst>
              <a:ext uri="{FF2B5EF4-FFF2-40B4-BE49-F238E27FC236}">
                <a16:creationId xmlns:a16="http://schemas.microsoft.com/office/drawing/2014/main" id="{BC36402A-A61B-CC4A-82CE-F92CA5DB1149}"/>
              </a:ext>
            </a:extLst>
          </p:cNvPr>
          <p:cNvSpPr txBox="1"/>
          <p:nvPr/>
        </p:nvSpPr>
        <p:spPr>
          <a:xfrm>
            <a:off x="4735179" y="3002899"/>
            <a:ext cx="2456597" cy="2554545"/>
          </a:xfrm>
          <a:prstGeom prst="rect">
            <a:avLst/>
          </a:prstGeom>
          <a:noFill/>
        </p:spPr>
        <p:txBody>
          <a:bodyPr wrap="square" rtlCol="0">
            <a:spAutoFit/>
          </a:bodyPr>
          <a:lstStyle/>
          <a:p>
            <a:r>
              <a:rPr lang="en-US" sz="4800" b="1" dirty="0">
                <a:solidFill>
                  <a:srgbClr val="3CB7E7"/>
                </a:solidFill>
                <a:latin typeface="+mj-lt"/>
              </a:rPr>
              <a:t>294</a:t>
            </a:r>
          </a:p>
          <a:p>
            <a:r>
              <a:rPr lang="en-US" sz="1600" dirty="0">
                <a:solidFill>
                  <a:schemeClr val="accent3">
                    <a:lumMod val="50000"/>
                  </a:schemeClr>
                </a:solidFill>
                <a:latin typeface="+mj-lt"/>
              </a:rPr>
              <a:t>Centerline miles</a:t>
            </a:r>
          </a:p>
          <a:p>
            <a:endParaRPr lang="en-US" sz="1600" dirty="0">
              <a:latin typeface="+mj-lt"/>
            </a:endParaRPr>
          </a:p>
          <a:p>
            <a:r>
              <a:rPr lang="en-US" sz="4800" b="1" dirty="0">
                <a:solidFill>
                  <a:srgbClr val="3CB7E7"/>
                </a:solidFill>
                <a:latin typeface="+mj-lt"/>
              </a:rPr>
              <a:t>120k</a:t>
            </a:r>
          </a:p>
          <a:p>
            <a:r>
              <a:rPr lang="en-US" sz="1600" dirty="0">
                <a:solidFill>
                  <a:schemeClr val="accent3">
                    <a:lumMod val="50000"/>
                  </a:schemeClr>
                </a:solidFill>
                <a:latin typeface="+mj-lt"/>
              </a:rPr>
              <a:t>Jobs created by Move Illinois Capital Program</a:t>
            </a:r>
          </a:p>
        </p:txBody>
      </p:sp>
      <p:sp>
        <p:nvSpPr>
          <p:cNvPr id="16" name="TextBox 15">
            <a:extLst>
              <a:ext uri="{FF2B5EF4-FFF2-40B4-BE49-F238E27FC236}">
                <a16:creationId xmlns:a16="http://schemas.microsoft.com/office/drawing/2014/main" id="{C180B67A-4633-964C-9E02-92539CEAEE04}"/>
              </a:ext>
            </a:extLst>
          </p:cNvPr>
          <p:cNvSpPr txBox="1"/>
          <p:nvPr/>
        </p:nvSpPr>
        <p:spPr>
          <a:xfrm>
            <a:off x="8676811" y="3002899"/>
            <a:ext cx="2997959" cy="2554545"/>
          </a:xfrm>
          <a:prstGeom prst="rect">
            <a:avLst/>
          </a:prstGeom>
          <a:noFill/>
        </p:spPr>
        <p:txBody>
          <a:bodyPr wrap="square" rtlCol="0">
            <a:spAutoFit/>
          </a:bodyPr>
          <a:lstStyle/>
          <a:p>
            <a:r>
              <a:rPr lang="en-US" sz="4800" b="1" dirty="0">
                <a:solidFill>
                  <a:srgbClr val="3CB7E7"/>
                </a:solidFill>
              </a:rPr>
              <a:t>5</a:t>
            </a:r>
          </a:p>
          <a:p>
            <a:r>
              <a:rPr lang="en-US" sz="1600" dirty="0">
                <a:solidFill>
                  <a:schemeClr val="accent3">
                    <a:lumMod val="50000"/>
                  </a:schemeClr>
                </a:solidFill>
              </a:rPr>
              <a:t>Toll roads</a:t>
            </a:r>
          </a:p>
          <a:p>
            <a:endParaRPr lang="en-US" sz="1600" dirty="0"/>
          </a:p>
          <a:p>
            <a:r>
              <a:rPr lang="en-US" sz="4800" b="1" dirty="0">
                <a:solidFill>
                  <a:srgbClr val="3CB7E7"/>
                </a:solidFill>
              </a:rPr>
              <a:t>12</a:t>
            </a:r>
          </a:p>
          <a:p>
            <a:r>
              <a:rPr lang="en-US" sz="1600" dirty="0">
                <a:solidFill>
                  <a:schemeClr val="accent3">
                    <a:lumMod val="50000"/>
                  </a:schemeClr>
                </a:solidFill>
              </a:rPr>
              <a:t>Counties across </a:t>
            </a:r>
            <a:br>
              <a:rPr lang="en-US" sz="1600" dirty="0">
                <a:solidFill>
                  <a:schemeClr val="accent3">
                    <a:lumMod val="50000"/>
                  </a:schemeClr>
                </a:solidFill>
              </a:rPr>
            </a:br>
            <a:r>
              <a:rPr lang="en-US" sz="1600" dirty="0">
                <a:solidFill>
                  <a:schemeClr val="accent3">
                    <a:lumMod val="50000"/>
                  </a:schemeClr>
                </a:solidFill>
              </a:rPr>
              <a:t>Northern Illinois</a:t>
            </a:r>
            <a:endParaRPr lang="en-US" dirty="0">
              <a:solidFill>
                <a:schemeClr val="accent3">
                  <a:lumMod val="50000"/>
                </a:schemeClr>
              </a:solidFill>
            </a:endParaRPr>
          </a:p>
        </p:txBody>
      </p:sp>
      <p:cxnSp>
        <p:nvCxnSpPr>
          <p:cNvPr id="19" name="Straight Connector 18">
            <a:extLst>
              <a:ext uri="{FF2B5EF4-FFF2-40B4-BE49-F238E27FC236}">
                <a16:creationId xmlns:a16="http://schemas.microsoft.com/office/drawing/2014/main" id="{64956F09-D119-5A4F-B63B-81B30BAADA6F}"/>
              </a:ext>
            </a:extLst>
          </p:cNvPr>
          <p:cNvCxnSpPr/>
          <p:nvPr/>
        </p:nvCxnSpPr>
        <p:spPr>
          <a:xfrm>
            <a:off x="3814448" y="3002899"/>
            <a:ext cx="0" cy="255454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E83055-BD1F-0246-B669-E8DBAAC3F6ED}"/>
              </a:ext>
            </a:extLst>
          </p:cNvPr>
          <p:cNvCxnSpPr/>
          <p:nvPr/>
        </p:nvCxnSpPr>
        <p:spPr>
          <a:xfrm>
            <a:off x="7803353" y="3002899"/>
            <a:ext cx="0" cy="255454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75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F142E0-9E9C-9442-82CB-2B150923DF3E}"/>
              </a:ext>
            </a:extLst>
          </p:cNvPr>
          <p:cNvSpPr/>
          <p:nvPr/>
        </p:nvSpPr>
        <p:spPr>
          <a:xfrm>
            <a:off x="0" y="1447084"/>
            <a:ext cx="12192000" cy="1219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9B5F3C2-9ED8-4A43-8BEB-2DA62EA39FE7}"/>
              </a:ext>
            </a:extLst>
          </p:cNvPr>
          <p:cNvSpPr>
            <a:spLocks noGrp="1"/>
          </p:cNvSpPr>
          <p:nvPr>
            <p:ph type="title"/>
          </p:nvPr>
        </p:nvSpPr>
        <p:spPr/>
        <p:txBody>
          <a:bodyPr/>
          <a:lstStyle/>
          <a:p>
            <a:r>
              <a:rPr lang="en-US" dirty="0">
                <a:latin typeface="+mn-lt"/>
              </a:rPr>
              <a:t>Illinois Tollway Commitment to Diversity</a:t>
            </a:r>
          </a:p>
        </p:txBody>
      </p:sp>
      <p:sp>
        <p:nvSpPr>
          <p:cNvPr id="13" name="Content Placeholder 2">
            <a:extLst>
              <a:ext uri="{FF2B5EF4-FFF2-40B4-BE49-F238E27FC236}">
                <a16:creationId xmlns:a16="http://schemas.microsoft.com/office/drawing/2014/main" id="{BBC5B894-5927-F446-941E-67D409C2661A}"/>
              </a:ext>
            </a:extLst>
          </p:cNvPr>
          <p:cNvSpPr txBox="1">
            <a:spLocks/>
          </p:cNvSpPr>
          <p:nvPr/>
        </p:nvSpPr>
        <p:spPr>
          <a:xfrm>
            <a:off x="271816" y="1646553"/>
            <a:ext cx="11920184" cy="1059937"/>
          </a:xfrm>
          <a:prstGeom prst="rect">
            <a:avLst/>
          </a:prstGeom>
          <a:noFill/>
          <a:ln>
            <a:noFill/>
          </a:ln>
        </p:spPr>
        <p:txBody>
          <a:bodyPr spcFirstLastPara="1" wrap="square" lIns="182875" tIns="45700" rIns="18287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800"/>
              </a:spcBef>
              <a:spcAft>
                <a:spcPts val="0"/>
              </a:spcAft>
              <a:buClr>
                <a:srgbClr val="007527"/>
              </a:buClr>
              <a:buSzPts val="2800"/>
              <a:buFont typeface="Arial"/>
              <a:buNone/>
              <a:defRPr sz="1400" b="0" i="0" u="none" strike="noStrike" cap="none">
                <a:solidFill>
                  <a:srgbClr val="F07F2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2700" indent="0"/>
            <a:r>
              <a:rPr lang="en-US" sz="2200" dirty="0"/>
              <a:t>The Illinois Tollway Department of Diversity and Strategic Development is a driving force for increasing economic opportunities in the diverse communities we serve.</a:t>
            </a:r>
          </a:p>
          <a:p>
            <a:pPr marL="12700" indent="0"/>
            <a:endParaRPr lang="en-US" sz="2200" dirty="0"/>
          </a:p>
          <a:p>
            <a:pPr marL="12700" indent="0"/>
            <a:endParaRPr lang="en-US" sz="2200" dirty="0"/>
          </a:p>
          <a:p>
            <a:pPr marL="12700" indent="0"/>
            <a:endParaRPr lang="en-US" sz="2200" dirty="0"/>
          </a:p>
        </p:txBody>
      </p:sp>
      <p:pic>
        <p:nvPicPr>
          <p:cNvPr id="11" name="Graphic 10" descr="Door Open outline">
            <a:extLst>
              <a:ext uri="{FF2B5EF4-FFF2-40B4-BE49-F238E27FC236}">
                <a16:creationId xmlns:a16="http://schemas.microsoft.com/office/drawing/2014/main" id="{A1AC7777-1C92-3048-A2B4-4CF510A4C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2801" y="3001367"/>
            <a:ext cx="1458036" cy="1458036"/>
          </a:xfrm>
          <a:prstGeom prst="rect">
            <a:avLst/>
          </a:prstGeom>
        </p:spPr>
      </p:pic>
      <p:sp>
        <p:nvSpPr>
          <p:cNvPr id="12" name="TextBox 11">
            <a:extLst>
              <a:ext uri="{FF2B5EF4-FFF2-40B4-BE49-F238E27FC236}">
                <a16:creationId xmlns:a16="http://schemas.microsoft.com/office/drawing/2014/main" id="{2EAF28CD-681F-8042-8156-2058CECED1FA}"/>
              </a:ext>
            </a:extLst>
          </p:cNvPr>
          <p:cNvSpPr txBox="1"/>
          <p:nvPr/>
        </p:nvSpPr>
        <p:spPr>
          <a:xfrm>
            <a:off x="1689902" y="4528292"/>
            <a:ext cx="1323833" cy="307777"/>
          </a:xfrm>
          <a:prstGeom prst="rect">
            <a:avLst/>
          </a:prstGeom>
          <a:noFill/>
        </p:spPr>
        <p:txBody>
          <a:bodyPr wrap="square" rtlCol="0">
            <a:spAutoFit/>
          </a:bodyPr>
          <a:lstStyle/>
          <a:p>
            <a:pPr algn="ctr"/>
            <a:r>
              <a:rPr lang="en-US" b="1" dirty="0">
                <a:solidFill>
                  <a:schemeClr val="accent3">
                    <a:lumMod val="50000"/>
                  </a:schemeClr>
                </a:solidFill>
              </a:rPr>
              <a:t>ACCESS</a:t>
            </a:r>
          </a:p>
        </p:txBody>
      </p:sp>
      <p:sp>
        <p:nvSpPr>
          <p:cNvPr id="18" name="TextBox 17">
            <a:extLst>
              <a:ext uri="{FF2B5EF4-FFF2-40B4-BE49-F238E27FC236}">
                <a16:creationId xmlns:a16="http://schemas.microsoft.com/office/drawing/2014/main" id="{AB155F9A-1996-6943-A7BD-CD7776034B18}"/>
              </a:ext>
            </a:extLst>
          </p:cNvPr>
          <p:cNvSpPr txBox="1"/>
          <p:nvPr/>
        </p:nvSpPr>
        <p:spPr>
          <a:xfrm>
            <a:off x="5110320" y="4475426"/>
            <a:ext cx="1779968" cy="307777"/>
          </a:xfrm>
          <a:prstGeom prst="rect">
            <a:avLst/>
          </a:prstGeom>
          <a:noFill/>
        </p:spPr>
        <p:txBody>
          <a:bodyPr wrap="square" rtlCol="0">
            <a:spAutoFit/>
          </a:bodyPr>
          <a:lstStyle/>
          <a:p>
            <a:pPr algn="ctr"/>
            <a:r>
              <a:rPr lang="en-US" b="1" dirty="0">
                <a:solidFill>
                  <a:schemeClr val="accent3">
                    <a:lumMod val="50000"/>
                  </a:schemeClr>
                </a:solidFill>
              </a:rPr>
              <a:t>PARTICIPATION</a:t>
            </a:r>
          </a:p>
        </p:txBody>
      </p:sp>
      <p:sp>
        <p:nvSpPr>
          <p:cNvPr id="21" name="TextBox 20">
            <a:extLst>
              <a:ext uri="{FF2B5EF4-FFF2-40B4-BE49-F238E27FC236}">
                <a16:creationId xmlns:a16="http://schemas.microsoft.com/office/drawing/2014/main" id="{B9ADA190-8ECF-2D4D-9B72-941031606442}"/>
              </a:ext>
            </a:extLst>
          </p:cNvPr>
          <p:cNvSpPr txBox="1"/>
          <p:nvPr/>
        </p:nvSpPr>
        <p:spPr>
          <a:xfrm>
            <a:off x="8729385" y="4453527"/>
            <a:ext cx="1892490" cy="307777"/>
          </a:xfrm>
          <a:prstGeom prst="rect">
            <a:avLst/>
          </a:prstGeom>
          <a:noFill/>
        </p:spPr>
        <p:txBody>
          <a:bodyPr wrap="square" lIns="91440" tIns="45720" rIns="91440" bIns="45720" rtlCol="0" anchor="t">
            <a:spAutoFit/>
          </a:bodyPr>
          <a:lstStyle/>
          <a:p>
            <a:pPr algn="ctr"/>
            <a:r>
              <a:rPr lang="en-US" b="1" dirty="0">
                <a:solidFill>
                  <a:schemeClr val="accent3">
                    <a:lumMod val="50000"/>
                  </a:schemeClr>
                </a:solidFill>
              </a:rPr>
              <a:t>ADVANCEMENT</a:t>
            </a:r>
          </a:p>
        </p:txBody>
      </p:sp>
      <p:pic>
        <p:nvPicPr>
          <p:cNvPr id="22" name="Graphic 21" descr="Cycle with people outline">
            <a:extLst>
              <a:ext uri="{FF2B5EF4-FFF2-40B4-BE49-F238E27FC236}">
                <a16:creationId xmlns:a16="http://schemas.microsoft.com/office/drawing/2014/main" id="{EF68ADEC-0344-9A48-8C2C-7E01F4CBD0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4658" y="2814727"/>
            <a:ext cx="1779968" cy="1779968"/>
          </a:xfrm>
          <a:prstGeom prst="rect">
            <a:avLst/>
          </a:prstGeom>
        </p:spPr>
      </p:pic>
      <p:pic>
        <p:nvPicPr>
          <p:cNvPr id="23" name="Graphic 22" descr="Construction worker female outline">
            <a:extLst>
              <a:ext uri="{FF2B5EF4-FFF2-40B4-BE49-F238E27FC236}">
                <a16:creationId xmlns:a16="http://schemas.microsoft.com/office/drawing/2014/main" id="{0A630E70-EC67-DA4B-85D0-2A182A8F22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61211" y="3001367"/>
            <a:ext cx="1350500" cy="1350500"/>
          </a:xfrm>
          <a:prstGeom prst="rect">
            <a:avLst/>
          </a:prstGeom>
        </p:spPr>
      </p:pic>
      <p:sp>
        <p:nvSpPr>
          <p:cNvPr id="24" name="TextBox 23">
            <a:extLst>
              <a:ext uri="{FF2B5EF4-FFF2-40B4-BE49-F238E27FC236}">
                <a16:creationId xmlns:a16="http://schemas.microsoft.com/office/drawing/2014/main" id="{047FA571-5A30-414E-BBE0-0D2E26C34845}"/>
              </a:ext>
            </a:extLst>
          </p:cNvPr>
          <p:cNvSpPr txBox="1"/>
          <p:nvPr/>
        </p:nvSpPr>
        <p:spPr>
          <a:xfrm>
            <a:off x="543339" y="5090026"/>
            <a:ext cx="11449877" cy="861774"/>
          </a:xfrm>
          <a:prstGeom prst="rect">
            <a:avLst/>
          </a:prstGeom>
          <a:noFill/>
        </p:spPr>
        <p:txBody>
          <a:bodyPr wrap="square">
            <a:spAutoFit/>
          </a:bodyPr>
          <a:lstStyle/>
          <a:p>
            <a:pPr marL="0" indent="0">
              <a:buNone/>
            </a:pPr>
            <a:r>
              <a:rPr lang="en-US" sz="1800" b="1" i="1" dirty="0">
                <a:solidFill>
                  <a:srgbClr val="F07F20"/>
                </a:solidFill>
              </a:rPr>
              <a:t>Inclusion Is The Foundation </a:t>
            </a:r>
          </a:p>
          <a:p>
            <a:pPr marL="0" indent="0">
              <a:buNone/>
            </a:pPr>
            <a:r>
              <a:rPr lang="en-US" sz="1600" dirty="0">
                <a:solidFill>
                  <a:schemeClr val="accent3">
                    <a:lumMod val="50000"/>
                  </a:schemeClr>
                </a:solidFill>
              </a:rPr>
              <a:t>As an economic engine for the region, the Tollway provides small, diverse and veteran businesses and individuals with opportunities to grow and succeed through our training programs, strategic partnerships and investments in infrastructure.</a:t>
            </a:r>
          </a:p>
        </p:txBody>
      </p:sp>
      <p:cxnSp>
        <p:nvCxnSpPr>
          <p:cNvPr id="25" name="Straight Connector 24">
            <a:extLst>
              <a:ext uri="{FF2B5EF4-FFF2-40B4-BE49-F238E27FC236}">
                <a16:creationId xmlns:a16="http://schemas.microsoft.com/office/drawing/2014/main" id="{007BB358-EA72-F949-B5D6-1F79E4FBE820}"/>
              </a:ext>
            </a:extLst>
          </p:cNvPr>
          <p:cNvCxnSpPr>
            <a:cxnSpLocks/>
          </p:cNvCxnSpPr>
          <p:nvPr/>
        </p:nvCxnSpPr>
        <p:spPr>
          <a:xfrm>
            <a:off x="4026483" y="3027483"/>
            <a:ext cx="0" cy="173382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2DA3AC-6ACB-8E48-9336-B114BB066A40}"/>
              </a:ext>
            </a:extLst>
          </p:cNvPr>
          <p:cNvCxnSpPr>
            <a:cxnSpLocks/>
          </p:cNvCxnSpPr>
          <p:nvPr/>
        </p:nvCxnSpPr>
        <p:spPr>
          <a:xfrm>
            <a:off x="7882865" y="3027483"/>
            <a:ext cx="0" cy="173382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5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F142E0-9E9C-9442-82CB-2B150923DF3E}"/>
              </a:ext>
            </a:extLst>
          </p:cNvPr>
          <p:cNvSpPr/>
          <p:nvPr/>
        </p:nvSpPr>
        <p:spPr>
          <a:xfrm>
            <a:off x="0" y="1447084"/>
            <a:ext cx="12192000" cy="1733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9B5F3C2-9ED8-4A43-8BEB-2DA62EA39FE7}"/>
              </a:ext>
            </a:extLst>
          </p:cNvPr>
          <p:cNvSpPr>
            <a:spLocks noGrp="1"/>
          </p:cNvSpPr>
          <p:nvPr>
            <p:ph type="title"/>
          </p:nvPr>
        </p:nvSpPr>
        <p:spPr/>
        <p:txBody>
          <a:bodyPr/>
          <a:lstStyle/>
          <a:p>
            <a:r>
              <a:rPr lang="en-US" dirty="0">
                <a:latin typeface="+mn-lt"/>
              </a:rPr>
              <a:t>Start Your Career in Construction </a:t>
            </a:r>
            <a:br>
              <a:rPr lang="en-US" dirty="0">
                <a:latin typeface="+mn-lt"/>
              </a:rPr>
            </a:br>
            <a:r>
              <a:rPr lang="en-US" dirty="0">
                <a:latin typeface="+mn-lt"/>
              </a:rPr>
              <a:t>with </a:t>
            </a:r>
            <a:r>
              <a:rPr lang="en-US" dirty="0" err="1">
                <a:latin typeface="+mn-lt"/>
              </a:rPr>
              <a:t>ConstructionWorks</a:t>
            </a:r>
            <a:endParaRPr lang="en-US" dirty="0">
              <a:latin typeface="+mn-lt"/>
            </a:endParaRPr>
          </a:p>
        </p:txBody>
      </p:sp>
      <p:sp>
        <p:nvSpPr>
          <p:cNvPr id="13" name="Content Placeholder 2">
            <a:extLst>
              <a:ext uri="{FF2B5EF4-FFF2-40B4-BE49-F238E27FC236}">
                <a16:creationId xmlns:a16="http://schemas.microsoft.com/office/drawing/2014/main" id="{BBC5B894-5927-F446-941E-67D409C2661A}"/>
              </a:ext>
            </a:extLst>
          </p:cNvPr>
          <p:cNvSpPr txBox="1">
            <a:spLocks/>
          </p:cNvSpPr>
          <p:nvPr/>
        </p:nvSpPr>
        <p:spPr>
          <a:xfrm>
            <a:off x="271816" y="1646553"/>
            <a:ext cx="11920184" cy="1059937"/>
          </a:xfrm>
          <a:prstGeom prst="rect">
            <a:avLst/>
          </a:prstGeom>
          <a:noFill/>
          <a:ln>
            <a:noFill/>
          </a:ln>
        </p:spPr>
        <p:txBody>
          <a:bodyPr spcFirstLastPara="1" wrap="square" lIns="182875" tIns="45700" rIns="18287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800"/>
              </a:spcBef>
              <a:spcAft>
                <a:spcPts val="0"/>
              </a:spcAft>
              <a:buClr>
                <a:srgbClr val="007527"/>
              </a:buClr>
              <a:buSzPts val="2800"/>
              <a:buFont typeface="Arial"/>
              <a:buNone/>
              <a:defRPr sz="1400" b="0" i="0" u="none" strike="noStrike" cap="none">
                <a:solidFill>
                  <a:srgbClr val="F07F2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2700" indent="0"/>
            <a:r>
              <a:rPr lang="en-US" sz="1800" dirty="0" err="1"/>
              <a:t>ConstructionWorks</a:t>
            </a:r>
            <a:r>
              <a:rPr lang="en-US" sz="1800" dirty="0"/>
              <a:t> is a FREE program designed to help you discover job opportunities in Illinois’ high-demand transportation related construction industry. With a network of training partners throughout Northern Illinois, </a:t>
            </a:r>
            <a:r>
              <a:rPr lang="en-US" sz="1800" dirty="0" err="1"/>
              <a:t>ConstructionWorks</a:t>
            </a:r>
            <a:r>
              <a:rPr lang="en-US" sz="1800" dirty="0"/>
              <a:t> advances access to comprehensive job training, and promotes a path to long-term career success through support and retention services. </a:t>
            </a:r>
          </a:p>
        </p:txBody>
      </p:sp>
      <p:pic>
        <p:nvPicPr>
          <p:cNvPr id="15" name="Graphic 5" descr="Modern architecture outline">
            <a:extLst>
              <a:ext uri="{FF2B5EF4-FFF2-40B4-BE49-F238E27FC236}">
                <a16:creationId xmlns:a16="http://schemas.microsoft.com/office/drawing/2014/main" id="{591E15B4-FC89-0E4F-B850-E31B28DAD6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310" y="3788807"/>
            <a:ext cx="1227021" cy="1227021"/>
          </a:xfrm>
          <a:prstGeom prst="rect">
            <a:avLst/>
          </a:prstGeom>
        </p:spPr>
      </p:pic>
      <p:pic>
        <p:nvPicPr>
          <p:cNvPr id="16" name="Graphic 3" descr="Teacher outline">
            <a:extLst>
              <a:ext uri="{FF2B5EF4-FFF2-40B4-BE49-F238E27FC236}">
                <a16:creationId xmlns:a16="http://schemas.microsoft.com/office/drawing/2014/main" id="{0C170E9B-1EEB-5346-81C4-2FC260D8FE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02927" y="3769734"/>
            <a:ext cx="1314879" cy="1314879"/>
          </a:xfrm>
          <a:prstGeom prst="rect">
            <a:avLst/>
          </a:prstGeom>
        </p:spPr>
      </p:pic>
      <p:pic>
        <p:nvPicPr>
          <p:cNvPr id="19" name="Graphic 18" descr="Construction worker female outline">
            <a:extLst>
              <a:ext uri="{FF2B5EF4-FFF2-40B4-BE49-F238E27FC236}">
                <a16:creationId xmlns:a16="http://schemas.microsoft.com/office/drawing/2014/main" id="{614EE405-9C64-1F46-AE76-F935C864DF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5415" y="3808541"/>
            <a:ext cx="1056600" cy="1056600"/>
          </a:xfrm>
          <a:prstGeom prst="rect">
            <a:avLst/>
          </a:prstGeom>
        </p:spPr>
      </p:pic>
      <p:pic>
        <p:nvPicPr>
          <p:cNvPr id="20" name="Graphic 2" descr="Tools outline">
            <a:extLst>
              <a:ext uri="{FF2B5EF4-FFF2-40B4-BE49-F238E27FC236}">
                <a16:creationId xmlns:a16="http://schemas.microsoft.com/office/drawing/2014/main" id="{17437A2E-2736-8A45-8BD9-50A351CC0E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2635" y="3808541"/>
            <a:ext cx="994440" cy="994440"/>
          </a:xfrm>
          <a:prstGeom prst="rect">
            <a:avLst/>
          </a:prstGeom>
        </p:spPr>
      </p:pic>
      <p:pic>
        <p:nvPicPr>
          <p:cNvPr id="27" name="Graphic 4" descr="Boardroom outline">
            <a:extLst>
              <a:ext uri="{FF2B5EF4-FFF2-40B4-BE49-F238E27FC236}">
                <a16:creationId xmlns:a16="http://schemas.microsoft.com/office/drawing/2014/main" id="{17AD84C2-5F03-DF4A-8435-658775F5C4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42556" y="3702213"/>
            <a:ext cx="1399436" cy="1399436"/>
          </a:xfrm>
          <a:prstGeom prst="rect">
            <a:avLst/>
          </a:prstGeom>
        </p:spPr>
      </p:pic>
      <p:pic>
        <p:nvPicPr>
          <p:cNvPr id="28" name="Graphic 6" descr="User network outline">
            <a:extLst>
              <a:ext uri="{FF2B5EF4-FFF2-40B4-BE49-F238E27FC236}">
                <a16:creationId xmlns:a16="http://schemas.microsoft.com/office/drawing/2014/main" id="{323F0EA0-39F3-7949-A8E0-9DF2D83592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35320" y="3737684"/>
            <a:ext cx="1257820" cy="1257820"/>
          </a:xfrm>
          <a:prstGeom prst="rect">
            <a:avLst/>
          </a:prstGeom>
        </p:spPr>
      </p:pic>
      <p:sp>
        <p:nvSpPr>
          <p:cNvPr id="29" name="TextBox 28">
            <a:extLst>
              <a:ext uri="{FF2B5EF4-FFF2-40B4-BE49-F238E27FC236}">
                <a16:creationId xmlns:a16="http://schemas.microsoft.com/office/drawing/2014/main" id="{6A2CCC54-F917-8B4F-8C5C-3AACB27C4F16}"/>
              </a:ext>
            </a:extLst>
          </p:cNvPr>
          <p:cNvSpPr txBox="1"/>
          <p:nvPr/>
        </p:nvSpPr>
        <p:spPr>
          <a:xfrm>
            <a:off x="497100" y="5016937"/>
            <a:ext cx="1481434" cy="523220"/>
          </a:xfrm>
          <a:prstGeom prst="rect">
            <a:avLst/>
          </a:prstGeom>
          <a:noFill/>
        </p:spPr>
        <p:txBody>
          <a:bodyPr wrap="square" rtlCol="0">
            <a:spAutoFit/>
          </a:bodyPr>
          <a:lstStyle/>
          <a:p>
            <a:pPr algn="ctr"/>
            <a:r>
              <a:rPr lang="en-US" b="1" dirty="0">
                <a:solidFill>
                  <a:schemeClr val="accent3">
                    <a:lumMod val="50000"/>
                  </a:schemeClr>
                </a:solidFill>
              </a:rPr>
              <a:t>CUSTOMIZED TRAINING</a:t>
            </a:r>
          </a:p>
        </p:txBody>
      </p:sp>
      <p:sp>
        <p:nvSpPr>
          <p:cNvPr id="30" name="TextBox 29">
            <a:extLst>
              <a:ext uri="{FF2B5EF4-FFF2-40B4-BE49-F238E27FC236}">
                <a16:creationId xmlns:a16="http://schemas.microsoft.com/office/drawing/2014/main" id="{18EDAEDB-B0FE-804D-BED8-85E070A14FB2}"/>
              </a:ext>
            </a:extLst>
          </p:cNvPr>
          <p:cNvSpPr txBox="1"/>
          <p:nvPr/>
        </p:nvSpPr>
        <p:spPr>
          <a:xfrm>
            <a:off x="2489675" y="4993806"/>
            <a:ext cx="1314879" cy="523220"/>
          </a:xfrm>
          <a:prstGeom prst="rect">
            <a:avLst/>
          </a:prstGeom>
          <a:noFill/>
        </p:spPr>
        <p:txBody>
          <a:bodyPr wrap="square" rtlCol="0">
            <a:spAutoFit/>
          </a:bodyPr>
          <a:lstStyle/>
          <a:p>
            <a:pPr algn="ctr"/>
            <a:r>
              <a:rPr lang="en-US" b="1" dirty="0">
                <a:solidFill>
                  <a:schemeClr val="accent3">
                    <a:lumMod val="50000"/>
                  </a:schemeClr>
                </a:solidFill>
              </a:rPr>
              <a:t>CAREER PLANNING</a:t>
            </a:r>
          </a:p>
        </p:txBody>
      </p:sp>
      <p:sp>
        <p:nvSpPr>
          <p:cNvPr id="31" name="TextBox 30">
            <a:extLst>
              <a:ext uri="{FF2B5EF4-FFF2-40B4-BE49-F238E27FC236}">
                <a16:creationId xmlns:a16="http://schemas.microsoft.com/office/drawing/2014/main" id="{A676BF9B-FB01-AE43-B601-3ACC277586EE}"/>
              </a:ext>
            </a:extLst>
          </p:cNvPr>
          <p:cNvSpPr txBox="1"/>
          <p:nvPr/>
        </p:nvSpPr>
        <p:spPr>
          <a:xfrm>
            <a:off x="4264511" y="4993806"/>
            <a:ext cx="1546059" cy="738664"/>
          </a:xfrm>
          <a:prstGeom prst="rect">
            <a:avLst/>
          </a:prstGeom>
          <a:noFill/>
        </p:spPr>
        <p:txBody>
          <a:bodyPr wrap="square" rtlCol="0">
            <a:spAutoFit/>
          </a:bodyPr>
          <a:lstStyle/>
          <a:p>
            <a:pPr algn="ctr"/>
            <a:r>
              <a:rPr lang="en-US" b="1" dirty="0">
                <a:solidFill>
                  <a:schemeClr val="accent3">
                    <a:lumMod val="50000"/>
                  </a:schemeClr>
                </a:solidFill>
              </a:rPr>
              <a:t>ESSENTIAL AND GROWING INDUSTRY</a:t>
            </a:r>
          </a:p>
        </p:txBody>
      </p:sp>
      <p:sp>
        <p:nvSpPr>
          <p:cNvPr id="32" name="TextBox 31">
            <a:extLst>
              <a:ext uri="{FF2B5EF4-FFF2-40B4-BE49-F238E27FC236}">
                <a16:creationId xmlns:a16="http://schemas.microsoft.com/office/drawing/2014/main" id="{95A5244A-4CCF-DB4B-8676-E2F303B24954}"/>
              </a:ext>
            </a:extLst>
          </p:cNvPr>
          <p:cNvSpPr txBox="1"/>
          <p:nvPr/>
        </p:nvSpPr>
        <p:spPr>
          <a:xfrm>
            <a:off x="6193002" y="4994938"/>
            <a:ext cx="1604478" cy="738664"/>
          </a:xfrm>
          <a:prstGeom prst="rect">
            <a:avLst/>
          </a:prstGeom>
          <a:noFill/>
        </p:spPr>
        <p:txBody>
          <a:bodyPr wrap="square" rtlCol="0">
            <a:spAutoFit/>
          </a:bodyPr>
          <a:lstStyle/>
          <a:p>
            <a:pPr algn="ctr"/>
            <a:r>
              <a:rPr lang="en-US" b="1" dirty="0">
                <a:solidFill>
                  <a:schemeClr val="accent3">
                    <a:lumMod val="50000"/>
                  </a:schemeClr>
                </a:solidFill>
              </a:rPr>
              <a:t>WORK APPAREL AND TOOLS</a:t>
            </a:r>
          </a:p>
        </p:txBody>
      </p:sp>
      <p:sp>
        <p:nvSpPr>
          <p:cNvPr id="33" name="TextBox 32">
            <a:extLst>
              <a:ext uri="{FF2B5EF4-FFF2-40B4-BE49-F238E27FC236}">
                <a16:creationId xmlns:a16="http://schemas.microsoft.com/office/drawing/2014/main" id="{AF533BAC-7D35-2D41-9777-A7A82DCCA18A}"/>
              </a:ext>
            </a:extLst>
          </p:cNvPr>
          <p:cNvSpPr txBox="1"/>
          <p:nvPr/>
        </p:nvSpPr>
        <p:spPr>
          <a:xfrm>
            <a:off x="8318159" y="5044069"/>
            <a:ext cx="1323833" cy="523220"/>
          </a:xfrm>
          <a:prstGeom prst="rect">
            <a:avLst/>
          </a:prstGeom>
          <a:noFill/>
        </p:spPr>
        <p:txBody>
          <a:bodyPr wrap="square" rtlCol="0">
            <a:spAutoFit/>
          </a:bodyPr>
          <a:lstStyle/>
          <a:p>
            <a:pPr algn="ctr"/>
            <a:r>
              <a:rPr lang="en-US" b="1" dirty="0">
                <a:solidFill>
                  <a:schemeClr val="accent3">
                    <a:lumMod val="50000"/>
                  </a:schemeClr>
                </a:solidFill>
              </a:rPr>
              <a:t>SUPPORT SERVICES</a:t>
            </a:r>
          </a:p>
        </p:txBody>
      </p:sp>
      <p:sp>
        <p:nvSpPr>
          <p:cNvPr id="34" name="TextBox 33">
            <a:extLst>
              <a:ext uri="{FF2B5EF4-FFF2-40B4-BE49-F238E27FC236}">
                <a16:creationId xmlns:a16="http://schemas.microsoft.com/office/drawing/2014/main" id="{09D06659-6768-F248-A498-C4578090FFF4}"/>
              </a:ext>
            </a:extLst>
          </p:cNvPr>
          <p:cNvSpPr txBox="1"/>
          <p:nvPr/>
        </p:nvSpPr>
        <p:spPr>
          <a:xfrm>
            <a:off x="10235320" y="5044069"/>
            <a:ext cx="1323833" cy="523220"/>
          </a:xfrm>
          <a:prstGeom prst="rect">
            <a:avLst/>
          </a:prstGeom>
          <a:noFill/>
        </p:spPr>
        <p:txBody>
          <a:bodyPr wrap="square" rtlCol="0">
            <a:spAutoFit/>
          </a:bodyPr>
          <a:lstStyle/>
          <a:p>
            <a:pPr algn="ctr"/>
            <a:r>
              <a:rPr lang="en-US" b="1" dirty="0">
                <a:solidFill>
                  <a:schemeClr val="accent3">
                    <a:lumMod val="50000"/>
                  </a:schemeClr>
                </a:solidFill>
              </a:rPr>
              <a:t>TRAINING REFERRALS</a:t>
            </a:r>
          </a:p>
        </p:txBody>
      </p:sp>
      <p:cxnSp>
        <p:nvCxnSpPr>
          <p:cNvPr id="35" name="Straight Connector 34">
            <a:extLst>
              <a:ext uri="{FF2B5EF4-FFF2-40B4-BE49-F238E27FC236}">
                <a16:creationId xmlns:a16="http://schemas.microsoft.com/office/drawing/2014/main" id="{CAF9DCF1-70DA-F64B-B495-14242BE89670}"/>
              </a:ext>
            </a:extLst>
          </p:cNvPr>
          <p:cNvCxnSpPr>
            <a:cxnSpLocks/>
          </p:cNvCxnSpPr>
          <p:nvPr/>
        </p:nvCxnSpPr>
        <p:spPr>
          <a:xfrm>
            <a:off x="2197680" y="3808541"/>
            <a:ext cx="0" cy="170848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F3971E-ABC8-1A44-90DC-D7B752212DCE}"/>
              </a:ext>
            </a:extLst>
          </p:cNvPr>
          <p:cNvCxnSpPr>
            <a:cxnSpLocks/>
          </p:cNvCxnSpPr>
          <p:nvPr/>
        </p:nvCxnSpPr>
        <p:spPr>
          <a:xfrm>
            <a:off x="4132497" y="3808541"/>
            <a:ext cx="0" cy="170848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158F80-2E66-F447-BFB7-EB4442FF1105}"/>
              </a:ext>
            </a:extLst>
          </p:cNvPr>
          <p:cNvCxnSpPr>
            <a:cxnSpLocks/>
          </p:cNvCxnSpPr>
          <p:nvPr/>
        </p:nvCxnSpPr>
        <p:spPr>
          <a:xfrm>
            <a:off x="6027558" y="3808541"/>
            <a:ext cx="0" cy="170848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1FE7E8-7685-2345-9460-8650ACBC99E7}"/>
              </a:ext>
            </a:extLst>
          </p:cNvPr>
          <p:cNvCxnSpPr>
            <a:cxnSpLocks/>
          </p:cNvCxnSpPr>
          <p:nvPr/>
        </p:nvCxnSpPr>
        <p:spPr>
          <a:xfrm>
            <a:off x="8002132" y="3808541"/>
            <a:ext cx="0" cy="170848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0CA229-1E12-024B-BEB7-02018B42DF93}"/>
              </a:ext>
            </a:extLst>
          </p:cNvPr>
          <p:cNvCxnSpPr>
            <a:cxnSpLocks/>
          </p:cNvCxnSpPr>
          <p:nvPr/>
        </p:nvCxnSpPr>
        <p:spPr>
          <a:xfrm>
            <a:off x="9883941" y="3808541"/>
            <a:ext cx="0" cy="170848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70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D335423-3254-FA46-8F7E-D1A193E910E6}"/>
              </a:ext>
            </a:extLst>
          </p:cNvPr>
          <p:cNvSpPr/>
          <p:nvPr/>
        </p:nvSpPr>
        <p:spPr>
          <a:xfrm>
            <a:off x="0" y="5115632"/>
            <a:ext cx="12192000" cy="8876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9B5F3C2-9ED8-4A43-8BEB-2DA62EA39FE7}"/>
              </a:ext>
            </a:extLst>
          </p:cNvPr>
          <p:cNvSpPr>
            <a:spLocks noGrp="1"/>
          </p:cNvSpPr>
          <p:nvPr>
            <p:ph type="title"/>
          </p:nvPr>
        </p:nvSpPr>
        <p:spPr/>
        <p:txBody>
          <a:bodyPr/>
          <a:lstStyle/>
          <a:p>
            <a:r>
              <a:rPr lang="en-US" dirty="0">
                <a:latin typeface="+mn-lt"/>
              </a:rPr>
              <a:t>Opportunities Ahead! </a:t>
            </a:r>
          </a:p>
        </p:txBody>
      </p:sp>
      <p:sp>
        <p:nvSpPr>
          <p:cNvPr id="4" name="Rectangle 3">
            <a:extLst>
              <a:ext uri="{FF2B5EF4-FFF2-40B4-BE49-F238E27FC236}">
                <a16:creationId xmlns:a16="http://schemas.microsoft.com/office/drawing/2014/main" id="{C4452533-FCE1-2C48-B205-0DD44FC651F3}"/>
              </a:ext>
            </a:extLst>
          </p:cNvPr>
          <p:cNvSpPr/>
          <p:nvPr/>
        </p:nvSpPr>
        <p:spPr>
          <a:xfrm>
            <a:off x="662609" y="1890117"/>
            <a:ext cx="4770783" cy="2339102"/>
          </a:xfrm>
          <a:prstGeom prst="rect">
            <a:avLst/>
          </a:prstGeom>
        </p:spPr>
        <p:txBody>
          <a:bodyPr wrap="square">
            <a:spAutoFit/>
          </a:bodyPr>
          <a:lstStyle/>
          <a:p>
            <a:r>
              <a:rPr lang="en-US" sz="2400" b="1" dirty="0">
                <a:solidFill>
                  <a:srgbClr val="F07F20"/>
                </a:solidFill>
              </a:rPr>
              <a:t>CAREERS OPPORTUNITIES </a:t>
            </a:r>
          </a:p>
          <a:p>
            <a:endParaRPr lang="en-US" dirty="0"/>
          </a:p>
          <a:p>
            <a:pPr marL="285750" indent="-166688">
              <a:buFont typeface="Arial" panose="020B0604020202020204" pitchFamily="34" charset="0"/>
              <a:buChar char="•"/>
            </a:pPr>
            <a:r>
              <a:rPr lang="en-US" sz="1800" dirty="0">
                <a:solidFill>
                  <a:schemeClr val="accent3">
                    <a:lumMod val="50000"/>
                  </a:schemeClr>
                </a:solidFill>
              </a:rPr>
              <a:t>Equipment Operators </a:t>
            </a:r>
          </a:p>
          <a:p>
            <a:pPr marL="285750" indent="-166688">
              <a:buFont typeface="Arial" panose="020B0604020202020204" pitchFamily="34" charset="0"/>
              <a:buChar char="•"/>
            </a:pPr>
            <a:r>
              <a:rPr lang="en-US" sz="1800" dirty="0">
                <a:solidFill>
                  <a:schemeClr val="accent3">
                    <a:lumMod val="50000"/>
                  </a:schemeClr>
                </a:solidFill>
              </a:rPr>
              <a:t>Carpenters </a:t>
            </a:r>
          </a:p>
          <a:p>
            <a:pPr marL="285750" indent="-166688">
              <a:buFont typeface="Arial" panose="020B0604020202020204" pitchFamily="34" charset="0"/>
              <a:buChar char="•"/>
            </a:pPr>
            <a:r>
              <a:rPr lang="en-US" sz="1800" dirty="0">
                <a:solidFill>
                  <a:schemeClr val="accent3">
                    <a:lumMod val="50000"/>
                  </a:schemeClr>
                </a:solidFill>
              </a:rPr>
              <a:t>Electricians </a:t>
            </a:r>
          </a:p>
          <a:p>
            <a:pPr marL="285750" indent="-166688">
              <a:buFont typeface="Arial" panose="020B0604020202020204" pitchFamily="34" charset="0"/>
              <a:buChar char="•"/>
            </a:pPr>
            <a:r>
              <a:rPr lang="en-US" sz="1800" dirty="0">
                <a:solidFill>
                  <a:schemeClr val="accent3">
                    <a:lumMod val="50000"/>
                  </a:schemeClr>
                </a:solidFill>
              </a:rPr>
              <a:t>Iron Workers </a:t>
            </a:r>
          </a:p>
          <a:p>
            <a:pPr marL="285750" indent="-166688">
              <a:buFont typeface="Arial" panose="020B0604020202020204" pitchFamily="34" charset="0"/>
              <a:buChar char="•"/>
            </a:pPr>
            <a:r>
              <a:rPr lang="en-US" sz="1800" dirty="0">
                <a:solidFill>
                  <a:schemeClr val="accent3">
                    <a:lumMod val="50000"/>
                  </a:schemeClr>
                </a:solidFill>
              </a:rPr>
              <a:t>Cement Masons </a:t>
            </a:r>
          </a:p>
          <a:p>
            <a:pPr marL="285750" indent="-166688">
              <a:buFont typeface="Arial" panose="020B0604020202020204" pitchFamily="34" charset="0"/>
              <a:buChar char="•"/>
            </a:pPr>
            <a:r>
              <a:rPr lang="en-US" sz="1800" dirty="0">
                <a:solidFill>
                  <a:schemeClr val="accent3">
                    <a:lumMod val="50000"/>
                  </a:schemeClr>
                </a:solidFill>
              </a:rPr>
              <a:t>Laborers</a:t>
            </a:r>
          </a:p>
        </p:txBody>
      </p:sp>
      <p:sp>
        <p:nvSpPr>
          <p:cNvPr id="25" name="Rectangle 24">
            <a:extLst>
              <a:ext uri="{FF2B5EF4-FFF2-40B4-BE49-F238E27FC236}">
                <a16:creationId xmlns:a16="http://schemas.microsoft.com/office/drawing/2014/main" id="{CF42F487-3F4D-F44E-8AE9-A7C673DD2067}"/>
              </a:ext>
            </a:extLst>
          </p:cNvPr>
          <p:cNvSpPr/>
          <p:nvPr/>
        </p:nvSpPr>
        <p:spPr>
          <a:xfrm>
            <a:off x="6016488" y="1890117"/>
            <a:ext cx="5062330" cy="2893100"/>
          </a:xfrm>
          <a:prstGeom prst="rect">
            <a:avLst/>
          </a:prstGeom>
        </p:spPr>
        <p:txBody>
          <a:bodyPr wrap="square">
            <a:spAutoFit/>
          </a:bodyPr>
          <a:lstStyle/>
          <a:p>
            <a:r>
              <a:rPr lang="en-US" sz="2400" b="1" dirty="0">
                <a:solidFill>
                  <a:srgbClr val="F07F20"/>
                </a:solidFill>
              </a:rPr>
              <a:t>SUPPORT SERVICES</a:t>
            </a:r>
          </a:p>
          <a:p>
            <a:endParaRPr lang="en-US" dirty="0"/>
          </a:p>
          <a:p>
            <a:pPr marL="285750" indent="-166688">
              <a:buFont typeface="Arial" panose="020B0604020202020204" pitchFamily="34" charset="0"/>
              <a:buChar char="•"/>
            </a:pPr>
            <a:r>
              <a:rPr lang="en-US" sz="1800" dirty="0">
                <a:solidFill>
                  <a:schemeClr val="accent3">
                    <a:lumMod val="50000"/>
                  </a:schemeClr>
                </a:solidFill>
              </a:rPr>
              <a:t>Transportation Assistance</a:t>
            </a:r>
          </a:p>
          <a:p>
            <a:pPr marL="285750" indent="-166688">
              <a:buFont typeface="Arial" panose="020B0604020202020204" pitchFamily="34" charset="0"/>
              <a:buChar char="•"/>
            </a:pPr>
            <a:r>
              <a:rPr lang="en-US" sz="1800" dirty="0">
                <a:solidFill>
                  <a:schemeClr val="accent3">
                    <a:lumMod val="50000"/>
                  </a:schemeClr>
                </a:solidFill>
              </a:rPr>
              <a:t>Work apparel and tools</a:t>
            </a:r>
          </a:p>
          <a:p>
            <a:pPr marL="285750" indent="-166688">
              <a:buFont typeface="Arial" panose="020B0604020202020204" pitchFamily="34" charset="0"/>
              <a:buChar char="•"/>
            </a:pPr>
            <a:r>
              <a:rPr lang="en-US" sz="1800" dirty="0">
                <a:solidFill>
                  <a:schemeClr val="accent3">
                    <a:lumMod val="50000"/>
                  </a:schemeClr>
                </a:solidFill>
              </a:rPr>
              <a:t>Application Fee Assistance </a:t>
            </a:r>
          </a:p>
          <a:p>
            <a:pPr marL="285750" indent="-166688">
              <a:buFont typeface="Arial" panose="020B0604020202020204" pitchFamily="34" charset="0"/>
              <a:buChar char="•"/>
            </a:pPr>
            <a:r>
              <a:rPr lang="en-US" sz="1800" dirty="0">
                <a:solidFill>
                  <a:schemeClr val="accent3">
                    <a:lumMod val="50000"/>
                  </a:schemeClr>
                </a:solidFill>
              </a:rPr>
              <a:t>Childcare Assistance</a:t>
            </a:r>
          </a:p>
          <a:p>
            <a:pPr marL="285750" indent="-166688">
              <a:buFont typeface="Arial" panose="020B0604020202020204" pitchFamily="34" charset="0"/>
              <a:buChar char="•"/>
            </a:pPr>
            <a:r>
              <a:rPr lang="en-US" sz="1800" dirty="0">
                <a:solidFill>
                  <a:schemeClr val="accent3">
                    <a:lumMod val="50000"/>
                  </a:schemeClr>
                </a:solidFill>
              </a:rPr>
              <a:t>Financial coaching</a:t>
            </a:r>
          </a:p>
          <a:p>
            <a:pPr marL="285750" indent="-166688">
              <a:buFont typeface="Arial" panose="020B0604020202020204" pitchFamily="34" charset="0"/>
              <a:buChar char="•"/>
            </a:pPr>
            <a:r>
              <a:rPr lang="en-US" sz="1800" dirty="0">
                <a:solidFill>
                  <a:schemeClr val="accent3">
                    <a:lumMod val="50000"/>
                  </a:schemeClr>
                </a:solidFill>
              </a:rPr>
              <a:t>Drug counseling</a:t>
            </a:r>
          </a:p>
          <a:p>
            <a:pPr marL="285750" indent="-166688">
              <a:buFont typeface="Arial" panose="020B0604020202020204" pitchFamily="34" charset="0"/>
              <a:buChar char="•"/>
            </a:pPr>
            <a:r>
              <a:rPr lang="en-US" sz="1800" dirty="0">
                <a:solidFill>
                  <a:schemeClr val="accent3">
                    <a:lumMod val="50000"/>
                  </a:schemeClr>
                </a:solidFill>
              </a:rPr>
              <a:t>Basic skills and adult education referrals</a:t>
            </a:r>
          </a:p>
          <a:p>
            <a:pPr marL="285750" indent="-166688">
              <a:buFont typeface="Arial" panose="020B0604020202020204" pitchFamily="34" charset="0"/>
              <a:buChar char="•"/>
            </a:pPr>
            <a:r>
              <a:rPr lang="en-US" sz="1800" dirty="0">
                <a:solidFill>
                  <a:schemeClr val="accent3">
                    <a:lumMod val="50000"/>
                  </a:schemeClr>
                </a:solidFill>
              </a:rPr>
              <a:t>Ongoing retention support</a:t>
            </a:r>
          </a:p>
        </p:txBody>
      </p:sp>
      <p:sp>
        <p:nvSpPr>
          <p:cNvPr id="7" name="Rectangle 6">
            <a:extLst>
              <a:ext uri="{FF2B5EF4-FFF2-40B4-BE49-F238E27FC236}">
                <a16:creationId xmlns:a16="http://schemas.microsoft.com/office/drawing/2014/main" id="{B103B82F-2880-DC47-8E77-DF02471AF118}"/>
              </a:ext>
            </a:extLst>
          </p:cNvPr>
          <p:cNvSpPr/>
          <p:nvPr/>
        </p:nvSpPr>
        <p:spPr>
          <a:xfrm>
            <a:off x="662609" y="5184385"/>
            <a:ext cx="10866782" cy="769441"/>
          </a:xfrm>
          <a:prstGeom prst="rect">
            <a:avLst/>
          </a:prstGeom>
        </p:spPr>
        <p:txBody>
          <a:bodyPr wrap="square">
            <a:spAutoFit/>
          </a:bodyPr>
          <a:lstStyle/>
          <a:p>
            <a:r>
              <a:rPr lang="en-US" sz="2200" dirty="0">
                <a:solidFill>
                  <a:srgbClr val="F07F20"/>
                </a:solidFill>
              </a:rPr>
              <a:t>Services are available at designated locations throughout Chicago, Cook County, DuPage County, Waukegan, Aurora and Rockford. </a:t>
            </a:r>
          </a:p>
        </p:txBody>
      </p:sp>
      <p:cxnSp>
        <p:nvCxnSpPr>
          <p:cNvPr id="42" name="Straight Connector 41">
            <a:extLst>
              <a:ext uri="{FF2B5EF4-FFF2-40B4-BE49-F238E27FC236}">
                <a16:creationId xmlns:a16="http://schemas.microsoft.com/office/drawing/2014/main" id="{8674CC1F-019B-804D-83A3-73A8483E8796}"/>
              </a:ext>
            </a:extLst>
          </p:cNvPr>
          <p:cNvCxnSpPr>
            <a:cxnSpLocks/>
          </p:cNvCxnSpPr>
          <p:nvPr/>
        </p:nvCxnSpPr>
        <p:spPr>
          <a:xfrm>
            <a:off x="5470968" y="2019498"/>
            <a:ext cx="0" cy="2658519"/>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18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B5F3C2-9ED8-4A43-8BEB-2DA62EA39FE7}"/>
              </a:ext>
            </a:extLst>
          </p:cNvPr>
          <p:cNvSpPr>
            <a:spLocks noGrp="1"/>
          </p:cNvSpPr>
          <p:nvPr>
            <p:ph type="title"/>
          </p:nvPr>
        </p:nvSpPr>
        <p:spPr/>
        <p:txBody>
          <a:bodyPr/>
          <a:lstStyle/>
          <a:p>
            <a:r>
              <a:rPr lang="en-US" dirty="0">
                <a:latin typeface="+mn-lt"/>
              </a:rPr>
              <a:t>How it Works</a:t>
            </a:r>
          </a:p>
        </p:txBody>
      </p:sp>
      <p:pic>
        <p:nvPicPr>
          <p:cNvPr id="6" name="Picture 5" descr="Diagram&#10;&#10;Description automatically generated with medium confidence">
            <a:extLst>
              <a:ext uri="{FF2B5EF4-FFF2-40B4-BE49-F238E27FC236}">
                <a16:creationId xmlns:a16="http://schemas.microsoft.com/office/drawing/2014/main" id="{8D807486-E3DD-D04B-B287-04B296BEAFF7}"/>
              </a:ext>
            </a:extLst>
          </p:cNvPr>
          <p:cNvPicPr>
            <a:picLocks noChangeAspect="1"/>
          </p:cNvPicPr>
          <p:nvPr/>
        </p:nvPicPr>
        <p:blipFill>
          <a:blip r:embed="rId2"/>
          <a:stretch>
            <a:fillRect/>
          </a:stretch>
        </p:blipFill>
        <p:spPr>
          <a:xfrm>
            <a:off x="1994453" y="1379430"/>
            <a:ext cx="8938591" cy="4875595"/>
          </a:xfrm>
          <a:prstGeom prst="rect">
            <a:avLst/>
          </a:prstGeom>
        </p:spPr>
      </p:pic>
    </p:spTree>
    <p:extLst>
      <p:ext uri="{BB962C8B-B14F-4D97-AF65-F5344CB8AC3E}">
        <p14:creationId xmlns:p14="http://schemas.microsoft.com/office/powerpoint/2010/main" val="185171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B5F3C2-9ED8-4A43-8BEB-2DA62EA39FE7}"/>
              </a:ext>
            </a:extLst>
          </p:cNvPr>
          <p:cNvSpPr>
            <a:spLocks noGrp="1"/>
          </p:cNvSpPr>
          <p:nvPr>
            <p:ph type="title"/>
          </p:nvPr>
        </p:nvSpPr>
        <p:spPr/>
        <p:txBody>
          <a:bodyPr/>
          <a:lstStyle/>
          <a:p>
            <a:r>
              <a:rPr lang="en-US" dirty="0">
                <a:latin typeface="+mn-lt"/>
              </a:rPr>
              <a:t>Get Involved Today! </a:t>
            </a:r>
          </a:p>
        </p:txBody>
      </p:sp>
      <p:sp>
        <p:nvSpPr>
          <p:cNvPr id="4" name="Content Placeholder 2">
            <a:extLst>
              <a:ext uri="{FF2B5EF4-FFF2-40B4-BE49-F238E27FC236}">
                <a16:creationId xmlns:a16="http://schemas.microsoft.com/office/drawing/2014/main" id="{82E53E9C-1326-1640-A080-DCB209DA824A}"/>
              </a:ext>
            </a:extLst>
          </p:cNvPr>
          <p:cNvSpPr txBox="1">
            <a:spLocks/>
          </p:cNvSpPr>
          <p:nvPr/>
        </p:nvSpPr>
        <p:spPr>
          <a:xfrm>
            <a:off x="533399" y="3061248"/>
            <a:ext cx="10995991" cy="2835965"/>
          </a:xfrm>
          <a:prstGeom prst="rect">
            <a:avLst/>
          </a:prstGeom>
          <a:noFill/>
          <a:ln>
            <a:noFill/>
          </a:ln>
        </p:spPr>
        <p:txBody>
          <a:bodyPr spcFirstLastPara="1" wrap="square" lIns="182875" tIns="45700" rIns="182875" bIns="45700" anchor="t" anchorCtr="0">
            <a:normAutofit lnSpcReduction="10000"/>
          </a:bodyPr>
          <a:lstStyle>
            <a:defPPr marR="0" lvl="0" algn="l" rtl="0">
              <a:lnSpc>
                <a:spcPct val="100000"/>
              </a:lnSpc>
              <a:spcBef>
                <a:spcPts val="0"/>
              </a:spcBef>
              <a:spcAft>
                <a:spcPts val="0"/>
              </a:spcAft>
            </a:defPPr>
            <a:lvl1pPr marL="457200" marR="0" lvl="0" indent="-228600" algn="l" rtl="0">
              <a:lnSpc>
                <a:spcPct val="100000"/>
              </a:lnSpc>
              <a:spcBef>
                <a:spcPts val="800"/>
              </a:spcBef>
              <a:spcAft>
                <a:spcPts val="0"/>
              </a:spcAft>
              <a:buClr>
                <a:srgbClr val="007527"/>
              </a:buClr>
              <a:buSzPts val="2800"/>
              <a:buFont typeface="Arial"/>
              <a:buNone/>
              <a:defRPr sz="1400" b="0" i="0" u="none" strike="noStrike" cap="none">
                <a:solidFill>
                  <a:srgbClr val="F07F2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461963" indent="-461963">
              <a:spcBef>
                <a:spcPts val="0"/>
              </a:spcBef>
            </a:pPr>
            <a:r>
              <a:rPr lang="en-US" sz="2400" b="1" dirty="0">
                <a:latin typeface="+mj-lt"/>
                <a:ea typeface="Calibri" panose="020F0502020204030204" pitchFamily="34" charset="0"/>
                <a:cs typeface="Times New Roman" panose="02020603050405020304" pitchFamily="18" charset="0"/>
              </a:rPr>
              <a:t>1. Check Eligibility </a:t>
            </a:r>
            <a:endParaRPr lang="en-US" sz="2400" dirty="0">
              <a:latin typeface="+mj-lt"/>
              <a:ea typeface="Calibri" panose="020F0502020204030204" pitchFamily="34" charset="0"/>
              <a:cs typeface="Times New Roman" panose="02020603050405020304" pitchFamily="18" charset="0"/>
            </a:endParaRPr>
          </a:p>
          <a:p>
            <a:pPr marL="515938" indent="-173038">
              <a:lnSpc>
                <a:spcPct val="150000"/>
              </a:lnSpc>
              <a:spcBef>
                <a:spcPts val="0"/>
              </a:spcBef>
              <a:buClr>
                <a:schemeClr val="accent3">
                  <a:lumMod val="50000"/>
                </a:schemeClr>
              </a:buClr>
              <a:buSzPct val="100000"/>
              <a:buFont typeface="Arial" panose="020B0604020202020204" pitchFamily="34" charset="0"/>
              <a:buChar char="•"/>
            </a:pPr>
            <a:r>
              <a:rPr lang="en-US" sz="1800" dirty="0">
                <a:solidFill>
                  <a:schemeClr val="accent3">
                    <a:lumMod val="50000"/>
                  </a:schemeClr>
                </a:solidFill>
                <a:latin typeface="+mj-lt"/>
                <a:ea typeface="Calibri" panose="020F0502020204030204" pitchFamily="34" charset="0"/>
                <a:cs typeface="Times New Roman" panose="02020603050405020304" pitchFamily="18" charset="0"/>
              </a:rPr>
              <a:t>18 years of age or older </a:t>
            </a:r>
          </a:p>
          <a:p>
            <a:pPr marL="515938" indent="-173038">
              <a:lnSpc>
                <a:spcPct val="150000"/>
              </a:lnSpc>
              <a:spcBef>
                <a:spcPts val="0"/>
              </a:spcBef>
              <a:buClr>
                <a:schemeClr val="accent3">
                  <a:lumMod val="50000"/>
                </a:schemeClr>
              </a:buClr>
              <a:buSzPct val="100000"/>
              <a:buFont typeface="Arial" panose="020B0604020202020204" pitchFamily="34" charset="0"/>
              <a:buChar char="•"/>
            </a:pPr>
            <a:r>
              <a:rPr lang="en-US" sz="1800" dirty="0">
                <a:solidFill>
                  <a:schemeClr val="accent3">
                    <a:lumMod val="50000"/>
                  </a:schemeClr>
                </a:solidFill>
                <a:latin typeface="+mj-lt"/>
                <a:ea typeface="Calibri" panose="020F0502020204030204" pitchFamily="34" charset="0"/>
                <a:cs typeface="Times New Roman" panose="02020603050405020304" pitchFamily="18" charset="0"/>
              </a:rPr>
              <a:t>Eligible to work in the United States </a:t>
            </a:r>
          </a:p>
          <a:p>
            <a:pPr marL="515938" indent="-173038">
              <a:lnSpc>
                <a:spcPct val="150000"/>
              </a:lnSpc>
              <a:spcBef>
                <a:spcPts val="0"/>
              </a:spcBef>
              <a:buClr>
                <a:schemeClr val="accent3">
                  <a:lumMod val="50000"/>
                </a:schemeClr>
              </a:buClr>
              <a:buSzPct val="100000"/>
              <a:buFont typeface="Arial" panose="020B0604020202020204" pitchFamily="34" charset="0"/>
              <a:buChar char="•"/>
            </a:pPr>
            <a:r>
              <a:rPr lang="en-US" sz="1800" dirty="0">
                <a:solidFill>
                  <a:schemeClr val="accent3">
                    <a:lumMod val="50000"/>
                  </a:schemeClr>
                </a:solidFill>
                <a:latin typeface="+mj-lt"/>
                <a:ea typeface="Calibri" panose="020F0502020204030204" pitchFamily="34" charset="0"/>
                <a:cs typeface="Times New Roman" panose="02020603050405020304" pitchFamily="18" charset="0"/>
              </a:rPr>
              <a:t>Unemployed, underemployed or seeking career growth in the construction industry</a:t>
            </a:r>
          </a:p>
          <a:p>
            <a:pPr marL="461963" indent="-461963">
              <a:spcBef>
                <a:spcPts val="0"/>
              </a:spcBef>
            </a:pPr>
            <a:endParaRPr lang="en-US" sz="2800" b="1" dirty="0">
              <a:latin typeface="+mj-lt"/>
              <a:ea typeface="Calibri" panose="020F0502020204030204" pitchFamily="34" charset="0"/>
              <a:cs typeface="Times New Roman" panose="02020603050405020304" pitchFamily="18" charset="0"/>
            </a:endParaRPr>
          </a:p>
          <a:p>
            <a:pPr marL="461963" indent="-461963">
              <a:spcBef>
                <a:spcPts val="0"/>
              </a:spcBef>
            </a:pPr>
            <a:r>
              <a:rPr lang="en-US" sz="2400" b="1" dirty="0">
                <a:latin typeface="+mj-lt"/>
                <a:ea typeface="Calibri" panose="020F0502020204030204" pitchFamily="34" charset="0"/>
                <a:cs typeface="Times New Roman" panose="02020603050405020304" pitchFamily="18" charset="0"/>
              </a:rPr>
              <a:t>2. Complete Interest Form Online or In Person</a:t>
            </a:r>
            <a:endParaRPr lang="en-US" sz="2400" dirty="0">
              <a:latin typeface="+mj-lt"/>
              <a:ea typeface="Calibri" panose="020F0502020204030204" pitchFamily="34" charset="0"/>
              <a:cs typeface="Times New Roman" panose="02020603050405020304" pitchFamily="18" charset="0"/>
            </a:endParaRPr>
          </a:p>
          <a:p>
            <a:pPr marL="342900" lvl="1" indent="0">
              <a:buFont typeface="Arial"/>
              <a:buNone/>
            </a:pPr>
            <a:r>
              <a:rPr lang="en-US" dirty="0">
                <a:latin typeface="+mj-lt"/>
                <a:ea typeface="Calibri" panose="020F0502020204030204" pitchFamily="34" charset="0"/>
                <a:cs typeface="Times New Roman" panose="02020603050405020304" pitchFamily="18" charset="0"/>
              </a:rPr>
              <a:t>Visit any one of our local </a:t>
            </a:r>
            <a:r>
              <a:rPr lang="en-US" dirty="0" err="1">
                <a:latin typeface="+mj-lt"/>
                <a:ea typeface="Calibri" panose="020F0502020204030204" pitchFamily="34" charset="0"/>
                <a:cs typeface="Times New Roman" panose="02020603050405020304" pitchFamily="18" charset="0"/>
              </a:rPr>
              <a:t>ConstructionWorks</a:t>
            </a:r>
            <a:r>
              <a:rPr lang="en-US" dirty="0">
                <a:latin typeface="+mj-lt"/>
                <a:ea typeface="Calibri" panose="020F0502020204030204" pitchFamily="34" charset="0"/>
                <a:cs typeface="Times New Roman" panose="02020603050405020304" pitchFamily="18" charset="0"/>
              </a:rPr>
              <a:t> centers to meet with a career coach and get started on advancing your career in construction. You may also visit </a:t>
            </a:r>
            <a:r>
              <a:rPr lang="en-US" dirty="0" err="1">
                <a:latin typeface="+mj-lt"/>
                <a:ea typeface="Calibri" panose="020F0502020204030204" pitchFamily="34" charset="0"/>
                <a:cs typeface="Times New Roman" panose="02020603050405020304" pitchFamily="18" charset="0"/>
              </a:rPr>
              <a:t>tinyurl.com</a:t>
            </a:r>
            <a:r>
              <a:rPr lang="en-US" dirty="0">
                <a:latin typeface="+mj-lt"/>
                <a:ea typeface="Calibri" panose="020F0502020204030204" pitchFamily="34" charset="0"/>
                <a:cs typeface="Times New Roman" panose="02020603050405020304" pitchFamily="18" charset="0"/>
              </a:rPr>
              <a:t>/</a:t>
            </a:r>
            <a:r>
              <a:rPr lang="en-US" dirty="0" err="1">
                <a:latin typeface="+mj-lt"/>
                <a:ea typeface="Calibri" panose="020F0502020204030204" pitchFamily="34" charset="0"/>
                <a:cs typeface="Times New Roman" panose="02020603050405020304" pitchFamily="18" charset="0"/>
              </a:rPr>
              <a:t>constructionworks</a:t>
            </a:r>
            <a:r>
              <a:rPr lang="en-US" dirty="0">
                <a:latin typeface="+mj-lt"/>
                <a:ea typeface="Calibri" panose="020F0502020204030204" pitchFamily="34" charset="0"/>
                <a:cs typeface="Times New Roman" panose="02020603050405020304" pitchFamily="18" charset="0"/>
              </a:rPr>
              <a:t>.</a:t>
            </a:r>
            <a:endParaRPr lang="en-US" dirty="0">
              <a:latin typeface="+mj-lt"/>
            </a:endParaRPr>
          </a:p>
        </p:txBody>
      </p:sp>
      <p:sp>
        <p:nvSpPr>
          <p:cNvPr id="5" name="Rectangle 4">
            <a:extLst>
              <a:ext uri="{FF2B5EF4-FFF2-40B4-BE49-F238E27FC236}">
                <a16:creationId xmlns:a16="http://schemas.microsoft.com/office/drawing/2014/main" id="{E4BC122B-A524-1543-ABA5-AB4910F8E208}"/>
              </a:ext>
            </a:extLst>
          </p:cNvPr>
          <p:cNvSpPr/>
          <p:nvPr/>
        </p:nvSpPr>
        <p:spPr>
          <a:xfrm>
            <a:off x="0" y="1524000"/>
            <a:ext cx="12192000" cy="121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52AF3B-364F-A443-92E8-05A4475211AC}"/>
              </a:ext>
            </a:extLst>
          </p:cNvPr>
          <p:cNvSpPr/>
          <p:nvPr/>
        </p:nvSpPr>
        <p:spPr>
          <a:xfrm>
            <a:off x="662609" y="1738525"/>
            <a:ext cx="10866782" cy="769441"/>
          </a:xfrm>
          <a:prstGeom prst="rect">
            <a:avLst/>
          </a:prstGeom>
        </p:spPr>
        <p:txBody>
          <a:bodyPr wrap="square">
            <a:spAutoFit/>
          </a:bodyPr>
          <a:lstStyle/>
          <a:p>
            <a:r>
              <a:rPr lang="en-US" sz="2200" dirty="0">
                <a:solidFill>
                  <a:srgbClr val="F07F20"/>
                </a:solidFill>
              </a:rPr>
              <a:t>Ready to learn more? Your future awaits with the Illinois Tollway’s </a:t>
            </a:r>
            <a:r>
              <a:rPr lang="en-US" sz="2200" dirty="0" err="1">
                <a:solidFill>
                  <a:srgbClr val="F07F20"/>
                </a:solidFill>
              </a:rPr>
              <a:t>ConstructionWorks</a:t>
            </a:r>
            <a:r>
              <a:rPr lang="en-US" sz="2200" dirty="0">
                <a:solidFill>
                  <a:srgbClr val="F07F20"/>
                </a:solidFill>
              </a:rPr>
              <a:t> program through </a:t>
            </a:r>
            <a:r>
              <a:rPr lang="en-US" sz="2200" b="1" dirty="0">
                <a:solidFill>
                  <a:srgbClr val="F07F20"/>
                </a:solidFill>
              </a:rPr>
              <a:t>two simple steps. </a:t>
            </a:r>
          </a:p>
        </p:txBody>
      </p:sp>
    </p:spTree>
    <p:extLst>
      <p:ext uri="{BB962C8B-B14F-4D97-AF65-F5344CB8AC3E}">
        <p14:creationId xmlns:p14="http://schemas.microsoft.com/office/powerpoint/2010/main" val="186331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2" name="Picture 11">
            <a:extLst>
              <a:ext uri="{FF2B5EF4-FFF2-40B4-BE49-F238E27FC236}">
                <a16:creationId xmlns:a16="http://schemas.microsoft.com/office/drawing/2014/main" id="{DB9AC53B-6D62-1045-9A5F-88FD6E944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9838" r="7584" b="27683"/>
          <a:stretch/>
        </p:blipFill>
        <p:spPr>
          <a:xfrm>
            <a:off x="0" y="241299"/>
            <a:ext cx="12191997" cy="5448301"/>
          </a:xfrm>
          <a:prstGeom prst="rect">
            <a:avLst/>
          </a:prstGeom>
        </p:spPr>
      </p:pic>
      <p:sp>
        <p:nvSpPr>
          <p:cNvPr id="173" name="Google Shape;173;p1"/>
          <p:cNvSpPr/>
          <p:nvPr/>
        </p:nvSpPr>
        <p:spPr>
          <a:xfrm>
            <a:off x="-8896" y="2756452"/>
            <a:ext cx="12200896" cy="1384845"/>
          </a:xfrm>
          <a:prstGeom prst="rect">
            <a:avLst/>
          </a:prstGeom>
          <a:solidFill>
            <a:schemeClr val="dk1">
              <a:alpha val="5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
        <p:nvSpPr>
          <p:cNvPr id="22" name="Title 4">
            <a:extLst>
              <a:ext uri="{FF2B5EF4-FFF2-40B4-BE49-F238E27FC236}">
                <a16:creationId xmlns:a16="http://schemas.microsoft.com/office/drawing/2014/main" id="{A67F4EE8-1A78-DF45-98E8-1B223C90A194}"/>
              </a:ext>
            </a:extLst>
          </p:cNvPr>
          <p:cNvSpPr>
            <a:spLocks noGrp="1"/>
          </p:cNvSpPr>
          <p:nvPr>
            <p:ph type="ctrTitle"/>
          </p:nvPr>
        </p:nvSpPr>
        <p:spPr>
          <a:xfrm>
            <a:off x="0" y="3100543"/>
            <a:ext cx="12192000" cy="1384845"/>
          </a:xfrm>
        </p:spPr>
        <p:txBody>
          <a:bodyPr/>
          <a:lstStyle/>
          <a:p>
            <a:pPr>
              <a:lnSpc>
                <a:spcPts val="5700"/>
              </a:lnSpc>
            </a:pPr>
            <a:r>
              <a:rPr lang="en-US" sz="6600" dirty="0">
                <a:latin typeface="+mn-lt"/>
              </a:rPr>
              <a:t>THANK YOU! </a:t>
            </a:r>
            <a:endParaRPr lang="en-US" sz="6600" dirty="0">
              <a:latin typeface="+mn-lt"/>
              <a:cs typeface="Arial" panose="020B0604020202020204" pitchFamily="34" charset="0"/>
            </a:endParaRPr>
          </a:p>
        </p:txBody>
      </p:sp>
    </p:spTree>
  </p:cSld>
  <p:clrMapOvr>
    <a:masterClrMapping/>
  </p:clrMapOvr>
</p:sld>
</file>

<file path=ppt/theme/theme1.xml><?xml version="1.0" encoding="utf-8"?>
<a:theme xmlns:a="http://schemas.openxmlformats.org/drawingml/2006/main" name="Tollway">
  <a:themeElements>
    <a:clrScheme name="NEW 2016 Move Illinois Template">
      <a:dk1>
        <a:srgbClr val="000000"/>
      </a:dk1>
      <a:lt1>
        <a:srgbClr val="FFFFFF"/>
      </a:lt1>
      <a:dk2>
        <a:srgbClr val="007527"/>
      </a:dk2>
      <a:lt2>
        <a:srgbClr val="7F7F7F"/>
      </a:lt2>
      <a:accent1>
        <a:srgbClr val="007527"/>
      </a:accent1>
      <a:accent2>
        <a:srgbClr val="B9DCBC"/>
      </a:accent2>
      <a:accent3>
        <a:srgbClr val="A5A5A5"/>
      </a:accent3>
      <a:accent4>
        <a:srgbClr val="D8D8D8"/>
      </a:accent4>
      <a:accent5>
        <a:srgbClr val="F2F2F2"/>
      </a:accent5>
      <a:accent6>
        <a:srgbClr val="000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3521</TotalTime>
  <Words>384</Words>
  <Application>Microsoft Macintosh PowerPoint</Application>
  <PresentationFormat>Widescreen</PresentationFormat>
  <Paragraphs>69</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Tollway</vt:lpstr>
      <vt:lpstr>ConstructionWorks</vt:lpstr>
      <vt:lpstr>Driving Economic Opportunities</vt:lpstr>
      <vt:lpstr>Illinois Tollway Commitment to Diversity</vt:lpstr>
      <vt:lpstr>Start Your Career in Construction  with ConstructionWorks</vt:lpstr>
      <vt:lpstr>Opportunities Ahead! </vt:lpstr>
      <vt:lpstr>How it Works</vt:lpstr>
      <vt:lpstr>Get Involved Today!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TOLLWAY Intelligent Transportation System/Fiber Design Section Engineer</dc:title>
  <dc:creator>Vitello, Christine</dc:creator>
  <cp:lastModifiedBy>Laurie Brockhoff</cp:lastModifiedBy>
  <cp:revision>94</cp:revision>
  <dcterms:created xsi:type="dcterms:W3CDTF">2019-10-16T13:44:10Z</dcterms:created>
  <dcterms:modified xsi:type="dcterms:W3CDTF">2021-11-09T20:41:15Z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0x010100C87C5F61B2451D4CB0236F74078B3E83</vt:lpwstr>
  </property>
</Properties>
</file>